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74" r:id="rId4"/>
    <p:sldId id="275" r:id="rId5"/>
    <p:sldId id="276" r:id="rId6"/>
    <p:sldId id="258" r:id="rId7"/>
    <p:sldId id="278" r:id="rId8"/>
    <p:sldId id="277" r:id="rId9"/>
    <p:sldId id="259" r:id="rId10"/>
    <p:sldId id="279" r:id="rId11"/>
    <p:sldId id="280" r:id="rId12"/>
    <p:sldId id="260" r:id="rId13"/>
    <p:sldId id="261" r:id="rId14"/>
    <p:sldId id="281" r:id="rId15"/>
    <p:sldId id="282" r:id="rId16"/>
    <p:sldId id="283" r:id="rId17"/>
    <p:sldId id="267" r:id="rId18"/>
    <p:sldId id="262" r:id="rId19"/>
    <p:sldId id="266" r:id="rId20"/>
    <p:sldId id="270" r:id="rId21"/>
    <p:sldId id="268" r:id="rId22"/>
    <p:sldId id="272" r:id="rId23"/>
    <p:sldId id="27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8700"/>
    <a:srgbClr val="1717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Style moye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96"/>
    <p:restoredTop sz="94662"/>
  </p:normalViewPr>
  <p:slideViewPr>
    <p:cSldViewPr snapToGrid="0" snapToObjects="1">
      <p:cViewPr varScale="1">
        <p:scale>
          <a:sx n="134" d="100"/>
          <a:sy n="134" d="100"/>
        </p:scale>
        <p:origin x="200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1.xlsx"/><Relationship Id="rId4" Type="http://schemas.openxmlformats.org/officeDocument/2006/relationships/chartUserShapes" Target="../drawings/drawing1.xml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CHAUSSURES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Feuil1!$A$2:$A$14</c:f>
              <c:strCache>
                <c:ptCount val="12"/>
                <c:pt idx="0">
                  <c:v>JANVIER</c:v>
                </c:pt>
                <c:pt idx="1">
                  <c:v>FÉVRIER</c:v>
                </c:pt>
                <c:pt idx="2">
                  <c:v>MARS</c:v>
                </c:pt>
                <c:pt idx="3">
                  <c:v>AVRIL</c:v>
                </c:pt>
                <c:pt idx="4">
                  <c:v>MAI</c:v>
                </c:pt>
                <c:pt idx="5">
                  <c:v>JUIN</c:v>
                </c:pt>
                <c:pt idx="6">
                  <c:v>JUILLET</c:v>
                </c:pt>
                <c:pt idx="7">
                  <c:v>AOUT</c:v>
                </c:pt>
                <c:pt idx="8">
                  <c:v>SEPTEMBRE</c:v>
                </c:pt>
                <c:pt idx="9">
                  <c:v>OCTOBRE</c:v>
                </c:pt>
                <c:pt idx="10">
                  <c:v>NOVEMBRE</c:v>
                </c:pt>
                <c:pt idx="11">
                  <c:v>DÉCEMBRE</c:v>
                </c:pt>
              </c:strCache>
            </c:strRef>
          </c:cat>
          <c:val>
            <c:numRef>
              <c:f>Feuil1!$B$2:$B$14</c:f>
              <c:numCache>
                <c:formatCode>General</c:formatCode>
                <c:ptCount val="13"/>
                <c:pt idx="0">
                  <c:v>2.3</c:v>
                </c:pt>
                <c:pt idx="1">
                  <c:v>7.3</c:v>
                </c:pt>
                <c:pt idx="2">
                  <c:v>3.5</c:v>
                </c:pt>
                <c:pt idx="3">
                  <c:v>4.5</c:v>
                </c:pt>
                <c:pt idx="4">
                  <c:v>2.0</c:v>
                </c:pt>
                <c:pt idx="5">
                  <c:v>2.0</c:v>
                </c:pt>
                <c:pt idx="6">
                  <c:v>7.2</c:v>
                </c:pt>
                <c:pt idx="7">
                  <c:v>5.5</c:v>
                </c:pt>
                <c:pt idx="8">
                  <c:v>5.0</c:v>
                </c:pt>
                <c:pt idx="9">
                  <c:v>3.2</c:v>
                </c:pt>
                <c:pt idx="10">
                  <c:v>3.1</c:v>
                </c:pt>
                <c:pt idx="11">
                  <c:v>2.9</c:v>
                </c:pt>
              </c:numCache>
            </c:numRef>
          </c:val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TEE-SHIRTS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Feuil1!$A$2:$A$14</c:f>
              <c:strCache>
                <c:ptCount val="12"/>
                <c:pt idx="0">
                  <c:v>JANVIER</c:v>
                </c:pt>
                <c:pt idx="1">
                  <c:v>FÉVRIER</c:v>
                </c:pt>
                <c:pt idx="2">
                  <c:v>MARS</c:v>
                </c:pt>
                <c:pt idx="3">
                  <c:v>AVRIL</c:v>
                </c:pt>
                <c:pt idx="4">
                  <c:v>MAI</c:v>
                </c:pt>
                <c:pt idx="5">
                  <c:v>JUIN</c:v>
                </c:pt>
                <c:pt idx="6">
                  <c:v>JUILLET</c:v>
                </c:pt>
                <c:pt idx="7">
                  <c:v>AOUT</c:v>
                </c:pt>
                <c:pt idx="8">
                  <c:v>SEPTEMBRE</c:v>
                </c:pt>
                <c:pt idx="9">
                  <c:v>OCTOBRE</c:v>
                </c:pt>
                <c:pt idx="10">
                  <c:v>NOVEMBRE</c:v>
                </c:pt>
                <c:pt idx="11">
                  <c:v>DÉCEMBRE</c:v>
                </c:pt>
              </c:strCache>
            </c:strRef>
          </c:cat>
          <c:val>
            <c:numRef>
              <c:f>Feuil1!$C$2:$C$14</c:f>
              <c:numCache>
                <c:formatCode>General</c:formatCode>
                <c:ptCount val="13"/>
                <c:pt idx="0">
                  <c:v>2.4</c:v>
                </c:pt>
                <c:pt idx="1">
                  <c:v>6.1</c:v>
                </c:pt>
                <c:pt idx="2">
                  <c:v>1.8</c:v>
                </c:pt>
                <c:pt idx="3">
                  <c:v>2.8</c:v>
                </c:pt>
                <c:pt idx="4">
                  <c:v>2.2</c:v>
                </c:pt>
                <c:pt idx="5">
                  <c:v>2.3</c:v>
                </c:pt>
                <c:pt idx="6">
                  <c:v>5.1</c:v>
                </c:pt>
                <c:pt idx="7">
                  <c:v>6.2</c:v>
                </c:pt>
                <c:pt idx="8">
                  <c:v>2.0</c:v>
                </c:pt>
                <c:pt idx="9">
                  <c:v>3.1</c:v>
                </c:pt>
                <c:pt idx="10">
                  <c:v>2.2</c:v>
                </c:pt>
                <c:pt idx="11">
                  <c:v>2.0</c:v>
                </c:pt>
              </c:numCache>
            </c:numRef>
          </c:val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SHORTS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Feuil1!$A$2:$A$14</c:f>
              <c:strCache>
                <c:ptCount val="12"/>
                <c:pt idx="0">
                  <c:v>JANVIER</c:v>
                </c:pt>
                <c:pt idx="1">
                  <c:v>FÉVRIER</c:v>
                </c:pt>
                <c:pt idx="2">
                  <c:v>MARS</c:v>
                </c:pt>
                <c:pt idx="3">
                  <c:v>AVRIL</c:v>
                </c:pt>
                <c:pt idx="4">
                  <c:v>MAI</c:v>
                </c:pt>
                <c:pt idx="5">
                  <c:v>JUIN</c:v>
                </c:pt>
                <c:pt idx="6">
                  <c:v>JUILLET</c:v>
                </c:pt>
                <c:pt idx="7">
                  <c:v>AOUT</c:v>
                </c:pt>
                <c:pt idx="8">
                  <c:v>SEPTEMBRE</c:v>
                </c:pt>
                <c:pt idx="9">
                  <c:v>OCTOBRE</c:v>
                </c:pt>
                <c:pt idx="10">
                  <c:v>NOVEMBRE</c:v>
                </c:pt>
                <c:pt idx="11">
                  <c:v>DÉCEMBRE</c:v>
                </c:pt>
              </c:strCache>
            </c:strRef>
          </c:cat>
          <c:val>
            <c:numRef>
              <c:f>Feuil1!$D$2:$D$14</c:f>
              <c:numCache>
                <c:formatCode>General</c:formatCode>
                <c:ptCount val="13"/>
                <c:pt idx="0">
                  <c:v>2.0</c:v>
                </c:pt>
                <c:pt idx="1">
                  <c:v>5.2</c:v>
                </c:pt>
                <c:pt idx="2">
                  <c:v>1.1</c:v>
                </c:pt>
                <c:pt idx="3">
                  <c:v>1.5</c:v>
                </c:pt>
                <c:pt idx="4">
                  <c:v>2.0</c:v>
                </c:pt>
                <c:pt idx="5">
                  <c:v>5.0</c:v>
                </c:pt>
                <c:pt idx="6">
                  <c:v>6.8</c:v>
                </c:pt>
                <c:pt idx="7">
                  <c:v>6.4</c:v>
                </c:pt>
                <c:pt idx="8">
                  <c:v>4.0</c:v>
                </c:pt>
                <c:pt idx="9">
                  <c:v>2.0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</c:ser>
        <c:ser>
          <c:idx val="3"/>
          <c:order val="3"/>
          <c:tx>
            <c:strRef>
              <c:f>Feuil1!$E$1</c:f>
              <c:strCache>
                <c:ptCount val="1"/>
                <c:pt idx="0">
                  <c:v>VESTES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Feuil1!$A$2:$A$14</c:f>
              <c:strCache>
                <c:ptCount val="12"/>
                <c:pt idx="0">
                  <c:v>JANVIER</c:v>
                </c:pt>
                <c:pt idx="1">
                  <c:v>FÉVRIER</c:v>
                </c:pt>
                <c:pt idx="2">
                  <c:v>MARS</c:v>
                </c:pt>
                <c:pt idx="3">
                  <c:v>AVRIL</c:v>
                </c:pt>
                <c:pt idx="4">
                  <c:v>MAI</c:v>
                </c:pt>
                <c:pt idx="5">
                  <c:v>JUIN</c:v>
                </c:pt>
                <c:pt idx="6">
                  <c:v>JUILLET</c:v>
                </c:pt>
                <c:pt idx="7">
                  <c:v>AOUT</c:v>
                </c:pt>
                <c:pt idx="8">
                  <c:v>SEPTEMBRE</c:v>
                </c:pt>
                <c:pt idx="9">
                  <c:v>OCTOBRE</c:v>
                </c:pt>
                <c:pt idx="10">
                  <c:v>NOVEMBRE</c:v>
                </c:pt>
                <c:pt idx="11">
                  <c:v>DÉCEMBRE</c:v>
                </c:pt>
              </c:strCache>
            </c:strRef>
          </c:cat>
          <c:val>
            <c:numRef>
              <c:f>Feuil1!$E$2:$E$14</c:f>
              <c:numCache>
                <c:formatCode>General</c:formatCode>
                <c:ptCount val="13"/>
                <c:pt idx="0">
                  <c:v>1.2</c:v>
                </c:pt>
                <c:pt idx="1">
                  <c:v>7.1</c:v>
                </c:pt>
                <c:pt idx="2">
                  <c:v>3.0</c:v>
                </c:pt>
                <c:pt idx="3">
                  <c:v>3.0</c:v>
                </c:pt>
                <c:pt idx="4">
                  <c:v>2.9</c:v>
                </c:pt>
                <c:pt idx="5">
                  <c:v>2.9</c:v>
                </c:pt>
                <c:pt idx="6">
                  <c:v>5.1</c:v>
                </c:pt>
                <c:pt idx="7">
                  <c:v>5.8</c:v>
                </c:pt>
                <c:pt idx="8">
                  <c:v>4.3</c:v>
                </c:pt>
                <c:pt idx="9">
                  <c:v>3.9</c:v>
                </c:pt>
                <c:pt idx="10">
                  <c:v>3.2</c:v>
                </c:pt>
                <c:pt idx="11">
                  <c:v>3.4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34667472"/>
        <c:axId val="1934668416"/>
      </c:barChart>
      <c:catAx>
        <c:axId val="1934667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934668416"/>
        <c:crosses val="autoZero"/>
        <c:auto val="1"/>
        <c:lblAlgn val="ctr"/>
        <c:lblOffset val="100"/>
        <c:noMultiLvlLbl val="0"/>
      </c:catAx>
      <c:valAx>
        <c:axId val="1934668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934667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39402D-C106-054B-B438-041C5F427F1A}" type="doc">
      <dgm:prSet loTypeId="urn:microsoft.com/office/officeart/2009/3/layout/DescendingProcess" loCatId="list" qsTypeId="urn:microsoft.com/office/officeart/2005/8/quickstyle/simple4" qsCatId="simple" csTypeId="urn:microsoft.com/office/officeart/2005/8/colors/accent5_1" csCatId="accent5" phldr="1"/>
      <dgm:spPr/>
      <dgm:t>
        <a:bodyPr/>
        <a:lstStyle/>
        <a:p>
          <a:endParaRPr lang="fr-FR"/>
        </a:p>
      </dgm:t>
    </dgm:pt>
    <dgm:pt modelId="{6B15F090-438D-C147-BC6A-66FA68605C83}">
      <dgm:prSet phldrT="[Texte]"/>
      <dgm:spPr/>
      <dgm:t>
        <a:bodyPr/>
        <a:lstStyle/>
        <a:p>
          <a:r>
            <a:rPr lang="fr-FR" dirty="0" smtClean="0">
              <a:latin typeface="Avenir Book" charset="0"/>
              <a:ea typeface="Avenir Book" charset="0"/>
              <a:cs typeface="Avenir Book" charset="0"/>
            </a:rPr>
            <a:t>Projet</a:t>
          </a:r>
          <a:endParaRPr lang="fr-FR" dirty="0">
            <a:latin typeface="Avenir Book" charset="0"/>
            <a:ea typeface="Avenir Book" charset="0"/>
            <a:cs typeface="Avenir Book" charset="0"/>
          </a:endParaRPr>
        </a:p>
      </dgm:t>
    </dgm:pt>
    <dgm:pt modelId="{3BCE9BA4-581E-574A-AA2E-E8DBF751E99C}" type="parTrans" cxnId="{D27AFDCC-CAEA-E546-9B88-99CEEA3A749A}">
      <dgm:prSet/>
      <dgm:spPr/>
      <dgm:t>
        <a:bodyPr/>
        <a:lstStyle/>
        <a:p>
          <a:endParaRPr lang="fr-FR">
            <a:latin typeface="Avenir Book" charset="0"/>
            <a:ea typeface="Avenir Book" charset="0"/>
            <a:cs typeface="Avenir Book" charset="0"/>
          </a:endParaRPr>
        </a:p>
      </dgm:t>
    </dgm:pt>
    <dgm:pt modelId="{BC3FABBD-B4CD-ED41-88E9-EF0A8FC233EE}" type="sibTrans" cxnId="{D27AFDCC-CAEA-E546-9B88-99CEEA3A749A}">
      <dgm:prSet/>
      <dgm:spPr/>
      <dgm:t>
        <a:bodyPr/>
        <a:lstStyle/>
        <a:p>
          <a:endParaRPr lang="fr-FR">
            <a:latin typeface="Avenir Book" charset="0"/>
            <a:ea typeface="Avenir Book" charset="0"/>
            <a:cs typeface="Avenir Book" charset="0"/>
          </a:endParaRPr>
        </a:p>
      </dgm:t>
    </dgm:pt>
    <dgm:pt modelId="{51353FAB-5FEB-4E4C-A1F9-246CA49232BD}">
      <dgm:prSet phldrT="[Texte]"/>
      <dgm:spPr/>
      <dgm:t>
        <a:bodyPr/>
        <a:lstStyle/>
        <a:p>
          <a:r>
            <a:rPr lang="fr-FR" dirty="0" smtClean="0">
              <a:latin typeface="Avenir Book" charset="0"/>
              <a:ea typeface="Avenir Book" charset="0"/>
              <a:cs typeface="Avenir Book" charset="0"/>
            </a:rPr>
            <a:t>Bilan </a:t>
          </a:r>
          <a:endParaRPr lang="fr-FR" dirty="0">
            <a:latin typeface="Avenir Book" charset="0"/>
            <a:ea typeface="Avenir Book" charset="0"/>
            <a:cs typeface="Avenir Book" charset="0"/>
          </a:endParaRPr>
        </a:p>
      </dgm:t>
    </dgm:pt>
    <dgm:pt modelId="{698308BA-532B-1A40-AAE9-5B189F5D3557}" type="parTrans" cxnId="{F2D6922E-39F5-5545-B266-5E5EBDF097C9}">
      <dgm:prSet/>
      <dgm:spPr/>
      <dgm:t>
        <a:bodyPr/>
        <a:lstStyle/>
        <a:p>
          <a:endParaRPr lang="fr-FR">
            <a:latin typeface="Avenir Book" charset="0"/>
            <a:ea typeface="Avenir Book" charset="0"/>
            <a:cs typeface="Avenir Book" charset="0"/>
          </a:endParaRPr>
        </a:p>
      </dgm:t>
    </dgm:pt>
    <dgm:pt modelId="{87DAF6D1-1C06-4645-9963-4A596796F909}" type="sibTrans" cxnId="{F2D6922E-39F5-5545-B266-5E5EBDF097C9}">
      <dgm:prSet/>
      <dgm:spPr/>
      <dgm:t>
        <a:bodyPr/>
        <a:lstStyle/>
        <a:p>
          <a:endParaRPr lang="fr-FR">
            <a:latin typeface="Avenir Book" charset="0"/>
            <a:ea typeface="Avenir Book" charset="0"/>
            <a:cs typeface="Avenir Book" charset="0"/>
          </a:endParaRPr>
        </a:p>
      </dgm:t>
    </dgm:pt>
    <dgm:pt modelId="{9945CFF5-C6A7-CE45-A015-6AAFC1EC4B92}">
      <dgm:prSet phldrT="[Texte]"/>
      <dgm:spPr/>
      <dgm:t>
        <a:bodyPr/>
        <a:lstStyle/>
        <a:p>
          <a:r>
            <a:rPr lang="fr-FR" dirty="0" smtClean="0">
              <a:latin typeface="Avenir Book" charset="0"/>
              <a:ea typeface="Avenir Book" charset="0"/>
              <a:cs typeface="Avenir Book" charset="0"/>
            </a:rPr>
            <a:t>Prolongation</a:t>
          </a:r>
        </a:p>
      </dgm:t>
    </dgm:pt>
    <dgm:pt modelId="{DBB3C6CC-D4A0-1E44-B40F-25B1BD091E19}" type="parTrans" cxnId="{2C599304-5B6B-124C-B120-8A110399AE3C}">
      <dgm:prSet/>
      <dgm:spPr/>
      <dgm:t>
        <a:bodyPr/>
        <a:lstStyle/>
        <a:p>
          <a:endParaRPr lang="fr-FR">
            <a:latin typeface="Avenir Book" charset="0"/>
            <a:ea typeface="Avenir Book" charset="0"/>
            <a:cs typeface="Avenir Book" charset="0"/>
          </a:endParaRPr>
        </a:p>
      </dgm:t>
    </dgm:pt>
    <dgm:pt modelId="{C3964286-0491-1C41-B9AB-262989FAE60C}" type="sibTrans" cxnId="{2C599304-5B6B-124C-B120-8A110399AE3C}">
      <dgm:prSet/>
      <dgm:spPr/>
      <dgm:t>
        <a:bodyPr/>
        <a:lstStyle/>
        <a:p>
          <a:endParaRPr lang="fr-FR">
            <a:latin typeface="Avenir Book" charset="0"/>
            <a:ea typeface="Avenir Book" charset="0"/>
            <a:cs typeface="Avenir Book" charset="0"/>
          </a:endParaRPr>
        </a:p>
      </dgm:t>
    </dgm:pt>
    <dgm:pt modelId="{0BD5C407-2CE9-5D40-B138-9A0D33C03EE3}">
      <dgm:prSet phldrT="[Texte]" custT="1"/>
      <dgm:spPr/>
      <dgm:t>
        <a:bodyPr/>
        <a:lstStyle/>
        <a:p>
          <a:r>
            <a:rPr lang="fr-FR" sz="3200" dirty="0" smtClean="0">
              <a:latin typeface="Avenir Book" charset="0"/>
              <a:ea typeface="Avenir Book" charset="0"/>
              <a:cs typeface="Avenir Book" charset="0"/>
            </a:rPr>
            <a:t>Conclusion</a:t>
          </a:r>
          <a:endParaRPr lang="fr-FR" sz="3200" dirty="0">
            <a:latin typeface="Avenir Book" charset="0"/>
            <a:ea typeface="Avenir Book" charset="0"/>
            <a:cs typeface="Avenir Book" charset="0"/>
          </a:endParaRPr>
        </a:p>
      </dgm:t>
    </dgm:pt>
    <dgm:pt modelId="{45DE203F-D3D4-C24A-BD1D-7250ECE70754}" type="parTrans" cxnId="{3B77DCA2-B1E2-3543-8AD5-5EF864D8D0A6}">
      <dgm:prSet/>
      <dgm:spPr/>
      <dgm:t>
        <a:bodyPr/>
        <a:lstStyle/>
        <a:p>
          <a:endParaRPr lang="fr-FR">
            <a:latin typeface="Avenir Book" charset="0"/>
            <a:ea typeface="Avenir Book" charset="0"/>
            <a:cs typeface="Avenir Book" charset="0"/>
          </a:endParaRPr>
        </a:p>
      </dgm:t>
    </dgm:pt>
    <dgm:pt modelId="{D815FD7A-F5C7-0246-98A4-DF2024643D74}" type="sibTrans" cxnId="{3B77DCA2-B1E2-3543-8AD5-5EF864D8D0A6}">
      <dgm:prSet/>
      <dgm:spPr/>
      <dgm:t>
        <a:bodyPr/>
        <a:lstStyle/>
        <a:p>
          <a:endParaRPr lang="fr-FR">
            <a:latin typeface="Avenir Book" charset="0"/>
            <a:ea typeface="Avenir Book" charset="0"/>
            <a:cs typeface="Avenir Book" charset="0"/>
          </a:endParaRPr>
        </a:p>
      </dgm:t>
    </dgm:pt>
    <dgm:pt modelId="{411BF062-A7A7-C84F-9D32-B262F566B0A4}">
      <dgm:prSet phldrT="[Texte]" custT="1"/>
      <dgm:spPr/>
      <dgm:t>
        <a:bodyPr/>
        <a:lstStyle/>
        <a:p>
          <a:r>
            <a:rPr lang="fr-FR" sz="3200" dirty="0" smtClean="0">
              <a:latin typeface="Avenir Book" charset="0"/>
              <a:ea typeface="Avenir Book" charset="0"/>
              <a:cs typeface="Avenir Book" charset="0"/>
            </a:rPr>
            <a:t>L’environnement </a:t>
          </a:r>
        </a:p>
      </dgm:t>
    </dgm:pt>
    <dgm:pt modelId="{4571455E-24C4-3A41-AF51-9C13B42F1847}" type="sibTrans" cxnId="{9E11E2E6-BC21-904E-8433-269A75C8F31C}">
      <dgm:prSet/>
      <dgm:spPr/>
      <dgm:t>
        <a:bodyPr/>
        <a:lstStyle/>
        <a:p>
          <a:endParaRPr lang="fr-FR">
            <a:latin typeface="Avenir Book" charset="0"/>
            <a:ea typeface="Avenir Book" charset="0"/>
            <a:cs typeface="Avenir Book" charset="0"/>
          </a:endParaRPr>
        </a:p>
      </dgm:t>
    </dgm:pt>
    <dgm:pt modelId="{F235F12B-4F87-604D-8D4D-3C38A6254C47}" type="parTrans" cxnId="{9E11E2E6-BC21-904E-8433-269A75C8F31C}">
      <dgm:prSet/>
      <dgm:spPr/>
      <dgm:t>
        <a:bodyPr/>
        <a:lstStyle/>
        <a:p>
          <a:endParaRPr lang="fr-FR">
            <a:latin typeface="Avenir Book" charset="0"/>
            <a:ea typeface="Avenir Book" charset="0"/>
            <a:cs typeface="Avenir Book" charset="0"/>
          </a:endParaRPr>
        </a:p>
      </dgm:t>
    </dgm:pt>
    <dgm:pt modelId="{D208C855-1673-5047-BCC2-57C32E4DF1DA}" type="pres">
      <dgm:prSet presAssocID="{8439402D-C106-054B-B438-041C5F427F1A}" presName="Name0" presStyleCnt="0">
        <dgm:presLayoutVars>
          <dgm:chMax val="7"/>
          <dgm:chPref val="5"/>
        </dgm:presLayoutVars>
      </dgm:prSet>
      <dgm:spPr/>
    </dgm:pt>
    <dgm:pt modelId="{6146B2C1-380E-A34A-A5EF-18100243B78B}" type="pres">
      <dgm:prSet presAssocID="{8439402D-C106-054B-B438-041C5F427F1A}" presName="arrowNode" presStyleLbl="node1" presStyleIdx="0" presStyleCnt="1" custAng="21377239"/>
      <dgm:spPr>
        <a:solidFill>
          <a:srgbClr val="F28700"/>
        </a:solidFill>
        <a:effectLst>
          <a:outerShdw blurRad="50800" dist="38100" dir="5400000" rotWithShape="0">
            <a:schemeClr val="bg1">
              <a:lumMod val="65000"/>
              <a:lumOff val="35000"/>
              <a:alpha val="35000"/>
            </a:schemeClr>
          </a:outerShdw>
        </a:effectLst>
      </dgm:spPr>
    </dgm:pt>
    <dgm:pt modelId="{C6311FB2-1DE4-6D46-9BA1-17163765D771}" type="pres">
      <dgm:prSet presAssocID="{411BF062-A7A7-C84F-9D32-B262F566B0A4}" presName="txNode1" presStyleLbl="revTx" presStyleIdx="0" presStyleCnt="5" custScaleX="149374" custLinFactNeighborX="-75143" custLinFactNeighborY="1839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0FB3DE2-1E15-654E-9B08-0064DCBA2272}" type="pres">
      <dgm:prSet presAssocID="{6B15F090-438D-C147-BC6A-66FA68605C83}" presName="txNode2" presStyleLbl="revTx" presStyleIdx="1" presStyleCnt="5" custLinFactNeighborX="-8535" custLinFactNeighborY="-6133">
        <dgm:presLayoutVars>
          <dgm:bulletEnabled val="1"/>
        </dgm:presLayoutVars>
      </dgm:prSet>
      <dgm:spPr/>
    </dgm:pt>
    <dgm:pt modelId="{24C6610A-F924-A847-8139-9E57223C8B13}" type="pres">
      <dgm:prSet presAssocID="{BC3FABBD-B4CD-ED41-88E9-EF0A8FC233EE}" presName="dotNode2" presStyleCnt="0"/>
      <dgm:spPr/>
    </dgm:pt>
    <dgm:pt modelId="{3AF85481-E6A4-7942-9C61-8BD477CA3702}" type="pres">
      <dgm:prSet presAssocID="{BC3FABBD-B4CD-ED41-88E9-EF0A8FC233EE}" presName="dotRepeatNode" presStyleLbl="fgShp" presStyleIdx="0" presStyleCnt="3"/>
      <dgm:spPr/>
    </dgm:pt>
    <dgm:pt modelId="{A90DC71A-B9D7-2847-AC21-EAD9D128D4D1}" type="pres">
      <dgm:prSet presAssocID="{51353FAB-5FEB-4E4C-A1F9-246CA49232BD}" presName="txNode3" presStyleLbl="revTx" presStyleIdx="2" presStyleCnt="5" custLinFactNeighborX="5878" custLinFactNeighborY="25554">
        <dgm:presLayoutVars>
          <dgm:bulletEnabled val="1"/>
        </dgm:presLayoutVars>
      </dgm:prSet>
      <dgm:spPr/>
    </dgm:pt>
    <dgm:pt modelId="{0D30A6D8-D44C-C449-BE5B-3B0B9AD1E297}" type="pres">
      <dgm:prSet presAssocID="{87DAF6D1-1C06-4645-9963-4A596796F909}" presName="dotNode3" presStyleCnt="0"/>
      <dgm:spPr/>
    </dgm:pt>
    <dgm:pt modelId="{1CAEBC12-A514-9D4B-9DC5-78FA50CE0307}" type="pres">
      <dgm:prSet presAssocID="{87DAF6D1-1C06-4645-9963-4A596796F909}" presName="dotRepeatNode" presStyleLbl="fgShp" presStyleIdx="1" presStyleCnt="3"/>
      <dgm:spPr/>
    </dgm:pt>
    <dgm:pt modelId="{5942B419-842A-3F46-AC35-05636E8F3B1F}" type="pres">
      <dgm:prSet presAssocID="{9945CFF5-C6A7-CE45-A015-6AAFC1EC4B92}" presName="txNode4" presStyleLbl="revTx" presStyleIdx="3" presStyleCnt="5" custLinFactNeighborX="-3154" custLinFactNeighborY="-17377">
        <dgm:presLayoutVars>
          <dgm:bulletEnabled val="1"/>
        </dgm:presLayoutVars>
      </dgm:prSet>
      <dgm:spPr/>
    </dgm:pt>
    <dgm:pt modelId="{6EF2C785-2D2B-CF4C-94AD-75AB45571FAD}" type="pres">
      <dgm:prSet presAssocID="{C3964286-0491-1C41-B9AB-262989FAE60C}" presName="dotNode4" presStyleCnt="0"/>
      <dgm:spPr/>
    </dgm:pt>
    <dgm:pt modelId="{23A1B218-3266-284F-A8B7-569B02A78596}" type="pres">
      <dgm:prSet presAssocID="{C3964286-0491-1C41-B9AB-262989FAE60C}" presName="dotRepeatNode" presStyleLbl="fgShp" presStyleIdx="2" presStyleCnt="3"/>
      <dgm:spPr/>
    </dgm:pt>
    <dgm:pt modelId="{A80E988A-D54F-094B-9336-433D55067694}" type="pres">
      <dgm:prSet presAssocID="{0BD5C407-2CE9-5D40-B138-9A0D33C03EE3}" presName="txNode5" presStyleLbl="revTx" presStyleIdx="4" presStyleCnt="5" custScaleX="163033" custLinFactNeighborX="25870" custLinFactNeighborY="14311">
        <dgm:presLayoutVars>
          <dgm:bulletEnabled val="1"/>
        </dgm:presLayoutVars>
      </dgm:prSet>
      <dgm:spPr/>
    </dgm:pt>
  </dgm:ptLst>
  <dgm:cxnLst>
    <dgm:cxn modelId="{9E11E2E6-BC21-904E-8433-269A75C8F31C}" srcId="{8439402D-C106-054B-B438-041C5F427F1A}" destId="{411BF062-A7A7-C84F-9D32-B262F566B0A4}" srcOrd="0" destOrd="0" parTransId="{F235F12B-4F87-604D-8D4D-3C38A6254C47}" sibTransId="{4571455E-24C4-3A41-AF51-9C13B42F1847}"/>
    <dgm:cxn modelId="{F2D6922E-39F5-5545-B266-5E5EBDF097C9}" srcId="{8439402D-C106-054B-B438-041C5F427F1A}" destId="{51353FAB-5FEB-4E4C-A1F9-246CA49232BD}" srcOrd="2" destOrd="0" parTransId="{698308BA-532B-1A40-AAE9-5B189F5D3557}" sibTransId="{87DAF6D1-1C06-4645-9963-4A596796F909}"/>
    <dgm:cxn modelId="{BB0C12A1-3E36-914F-95B8-25AC4439CC44}" type="presOf" srcId="{9945CFF5-C6A7-CE45-A015-6AAFC1EC4B92}" destId="{5942B419-842A-3F46-AC35-05636E8F3B1F}" srcOrd="0" destOrd="0" presId="urn:microsoft.com/office/officeart/2009/3/layout/DescendingProcess"/>
    <dgm:cxn modelId="{D27AFDCC-CAEA-E546-9B88-99CEEA3A749A}" srcId="{8439402D-C106-054B-B438-041C5F427F1A}" destId="{6B15F090-438D-C147-BC6A-66FA68605C83}" srcOrd="1" destOrd="0" parTransId="{3BCE9BA4-581E-574A-AA2E-E8DBF751E99C}" sibTransId="{BC3FABBD-B4CD-ED41-88E9-EF0A8FC233EE}"/>
    <dgm:cxn modelId="{BAEF037A-1499-3441-B297-3A6A3B82932F}" type="presOf" srcId="{8439402D-C106-054B-B438-041C5F427F1A}" destId="{D208C855-1673-5047-BCC2-57C32E4DF1DA}" srcOrd="0" destOrd="0" presId="urn:microsoft.com/office/officeart/2009/3/layout/DescendingProcess"/>
    <dgm:cxn modelId="{2C599304-5B6B-124C-B120-8A110399AE3C}" srcId="{8439402D-C106-054B-B438-041C5F427F1A}" destId="{9945CFF5-C6A7-CE45-A015-6AAFC1EC4B92}" srcOrd="3" destOrd="0" parTransId="{DBB3C6CC-D4A0-1E44-B40F-25B1BD091E19}" sibTransId="{C3964286-0491-1C41-B9AB-262989FAE60C}"/>
    <dgm:cxn modelId="{8AB57194-5B59-A440-A5DB-942E829C91E7}" type="presOf" srcId="{6B15F090-438D-C147-BC6A-66FA68605C83}" destId="{60FB3DE2-1E15-654E-9B08-0064DCBA2272}" srcOrd="0" destOrd="0" presId="urn:microsoft.com/office/officeart/2009/3/layout/DescendingProcess"/>
    <dgm:cxn modelId="{D27DE0B7-BFD5-2246-87DF-4AEE8BECBCA9}" type="presOf" srcId="{411BF062-A7A7-C84F-9D32-B262F566B0A4}" destId="{C6311FB2-1DE4-6D46-9BA1-17163765D771}" srcOrd="0" destOrd="0" presId="urn:microsoft.com/office/officeart/2009/3/layout/DescendingProcess"/>
    <dgm:cxn modelId="{056C6B66-47EC-AE47-8448-5BC78F4A2A90}" type="presOf" srcId="{C3964286-0491-1C41-B9AB-262989FAE60C}" destId="{23A1B218-3266-284F-A8B7-569B02A78596}" srcOrd="0" destOrd="0" presId="urn:microsoft.com/office/officeart/2009/3/layout/DescendingProcess"/>
    <dgm:cxn modelId="{3B77DCA2-B1E2-3543-8AD5-5EF864D8D0A6}" srcId="{8439402D-C106-054B-B438-041C5F427F1A}" destId="{0BD5C407-2CE9-5D40-B138-9A0D33C03EE3}" srcOrd="4" destOrd="0" parTransId="{45DE203F-D3D4-C24A-BD1D-7250ECE70754}" sibTransId="{D815FD7A-F5C7-0246-98A4-DF2024643D74}"/>
    <dgm:cxn modelId="{F104C60D-8606-2549-8E09-03425DACCBFB}" type="presOf" srcId="{BC3FABBD-B4CD-ED41-88E9-EF0A8FC233EE}" destId="{3AF85481-E6A4-7942-9C61-8BD477CA3702}" srcOrd="0" destOrd="0" presId="urn:microsoft.com/office/officeart/2009/3/layout/DescendingProcess"/>
    <dgm:cxn modelId="{6CC1AACB-F053-4C4B-8B8F-5F5478B217F9}" type="presOf" srcId="{0BD5C407-2CE9-5D40-B138-9A0D33C03EE3}" destId="{A80E988A-D54F-094B-9336-433D55067694}" srcOrd="0" destOrd="0" presId="urn:microsoft.com/office/officeart/2009/3/layout/DescendingProcess"/>
    <dgm:cxn modelId="{236B7196-7FA8-414F-A7EA-A95C58CA64AA}" type="presOf" srcId="{51353FAB-5FEB-4E4C-A1F9-246CA49232BD}" destId="{A90DC71A-B9D7-2847-AC21-EAD9D128D4D1}" srcOrd="0" destOrd="0" presId="urn:microsoft.com/office/officeart/2009/3/layout/DescendingProcess"/>
    <dgm:cxn modelId="{6A93CE6D-F179-4145-BC50-520CC92B33B7}" type="presOf" srcId="{87DAF6D1-1C06-4645-9963-4A596796F909}" destId="{1CAEBC12-A514-9D4B-9DC5-78FA50CE0307}" srcOrd="0" destOrd="0" presId="urn:microsoft.com/office/officeart/2009/3/layout/DescendingProcess"/>
    <dgm:cxn modelId="{354A68EE-63CC-C24F-9F1B-D2A670E94725}" type="presParOf" srcId="{D208C855-1673-5047-BCC2-57C32E4DF1DA}" destId="{6146B2C1-380E-A34A-A5EF-18100243B78B}" srcOrd="0" destOrd="0" presId="urn:microsoft.com/office/officeart/2009/3/layout/DescendingProcess"/>
    <dgm:cxn modelId="{56A45FA1-BBAF-3F4A-A20D-8E2624B3089F}" type="presParOf" srcId="{D208C855-1673-5047-BCC2-57C32E4DF1DA}" destId="{C6311FB2-1DE4-6D46-9BA1-17163765D771}" srcOrd="1" destOrd="0" presId="urn:microsoft.com/office/officeart/2009/3/layout/DescendingProcess"/>
    <dgm:cxn modelId="{F315ECDF-A6A1-5940-8674-282F93934276}" type="presParOf" srcId="{D208C855-1673-5047-BCC2-57C32E4DF1DA}" destId="{60FB3DE2-1E15-654E-9B08-0064DCBA2272}" srcOrd="2" destOrd="0" presId="urn:microsoft.com/office/officeart/2009/3/layout/DescendingProcess"/>
    <dgm:cxn modelId="{FE7A3DA9-0C02-BD4A-94EA-A7D90A24EF8F}" type="presParOf" srcId="{D208C855-1673-5047-BCC2-57C32E4DF1DA}" destId="{24C6610A-F924-A847-8139-9E57223C8B13}" srcOrd="3" destOrd="0" presId="urn:microsoft.com/office/officeart/2009/3/layout/DescendingProcess"/>
    <dgm:cxn modelId="{ACE41296-FFFF-4547-826A-1F9FFACAAEA4}" type="presParOf" srcId="{24C6610A-F924-A847-8139-9E57223C8B13}" destId="{3AF85481-E6A4-7942-9C61-8BD477CA3702}" srcOrd="0" destOrd="0" presId="urn:microsoft.com/office/officeart/2009/3/layout/DescendingProcess"/>
    <dgm:cxn modelId="{D7756232-25AA-1B42-83C1-1EFE4C358B91}" type="presParOf" srcId="{D208C855-1673-5047-BCC2-57C32E4DF1DA}" destId="{A90DC71A-B9D7-2847-AC21-EAD9D128D4D1}" srcOrd="4" destOrd="0" presId="urn:microsoft.com/office/officeart/2009/3/layout/DescendingProcess"/>
    <dgm:cxn modelId="{5DFE4A9C-11DC-C548-8BFA-227116D110FA}" type="presParOf" srcId="{D208C855-1673-5047-BCC2-57C32E4DF1DA}" destId="{0D30A6D8-D44C-C449-BE5B-3B0B9AD1E297}" srcOrd="5" destOrd="0" presId="urn:microsoft.com/office/officeart/2009/3/layout/DescendingProcess"/>
    <dgm:cxn modelId="{5DBA42D8-F65F-A449-8275-98F6A241F77F}" type="presParOf" srcId="{0D30A6D8-D44C-C449-BE5B-3B0B9AD1E297}" destId="{1CAEBC12-A514-9D4B-9DC5-78FA50CE0307}" srcOrd="0" destOrd="0" presId="urn:microsoft.com/office/officeart/2009/3/layout/DescendingProcess"/>
    <dgm:cxn modelId="{F8DBE72E-7ECD-164B-8F54-FC6A8957C71D}" type="presParOf" srcId="{D208C855-1673-5047-BCC2-57C32E4DF1DA}" destId="{5942B419-842A-3F46-AC35-05636E8F3B1F}" srcOrd="6" destOrd="0" presId="urn:microsoft.com/office/officeart/2009/3/layout/DescendingProcess"/>
    <dgm:cxn modelId="{2367D413-D638-F04C-B76D-3E57E8CA872C}" type="presParOf" srcId="{D208C855-1673-5047-BCC2-57C32E4DF1DA}" destId="{6EF2C785-2D2B-CF4C-94AD-75AB45571FAD}" srcOrd="7" destOrd="0" presId="urn:microsoft.com/office/officeart/2009/3/layout/DescendingProcess"/>
    <dgm:cxn modelId="{9BA0F088-5F03-E54C-B34B-A45DAD67612F}" type="presParOf" srcId="{6EF2C785-2D2B-CF4C-94AD-75AB45571FAD}" destId="{23A1B218-3266-284F-A8B7-569B02A78596}" srcOrd="0" destOrd="0" presId="urn:microsoft.com/office/officeart/2009/3/layout/DescendingProcess"/>
    <dgm:cxn modelId="{D1FDF87F-0FE2-5640-8E9D-7347FB933765}" type="presParOf" srcId="{D208C855-1673-5047-BCC2-57C32E4DF1DA}" destId="{A80E988A-D54F-094B-9336-433D55067694}" srcOrd="8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FDDF44-E13A-4A41-A89D-94F1AC45317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60362153-580D-483E-B686-CE88C6945D8E}">
      <dgm:prSet phldrT="[Texte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>
        <a:solidFill>
          <a:srgbClr val="171717"/>
        </a:solidFill>
        <a:ln>
          <a:solidFill>
            <a:schemeClr val="bg1">
              <a:lumMod val="65000"/>
              <a:lumOff val="35000"/>
            </a:schemeClr>
          </a:solidFill>
        </a:ln>
      </dgm:spPr>
      <dgm:t>
        <a:bodyPr/>
        <a:lstStyle/>
        <a:p>
          <a:r>
            <a:rPr lang="fr-FR" sz="1800" dirty="0"/>
            <a:t>Ressources matérielles</a:t>
          </a:r>
        </a:p>
      </dgm:t>
    </dgm:pt>
    <dgm:pt modelId="{57BA0066-9FE4-404E-88CF-75E773709517}" type="parTrans" cxnId="{55846EC3-32B9-4E52-8E41-FDEB90E5C2A6}">
      <dgm:prSet/>
      <dgm:spPr/>
      <dgm:t>
        <a:bodyPr/>
        <a:lstStyle/>
        <a:p>
          <a:endParaRPr lang="fr-FR"/>
        </a:p>
      </dgm:t>
    </dgm:pt>
    <dgm:pt modelId="{E852883D-36F2-4F16-9BE9-773B5DB6E5F0}" type="sibTrans" cxnId="{55846EC3-32B9-4E52-8E41-FDEB90E5C2A6}">
      <dgm:prSet/>
      <dgm:spPr/>
      <dgm:t>
        <a:bodyPr/>
        <a:lstStyle/>
        <a:p>
          <a:endParaRPr lang="fr-FR"/>
        </a:p>
      </dgm:t>
    </dgm:pt>
    <dgm:pt modelId="{D50022D0-F479-4652-B3AE-85EEB8240E7B}">
      <dgm:prSet phldrT="[Texte]" custT="1"/>
      <dgm:spPr>
        <a:solidFill>
          <a:srgbClr val="171717"/>
        </a:solidFill>
        <a:ln>
          <a:solidFill>
            <a:schemeClr val="bg1">
              <a:lumMod val="65000"/>
              <a:lumOff val="35000"/>
            </a:schemeClr>
          </a:solidFill>
        </a:ln>
      </dgm:spPr>
      <dgm:t>
        <a:bodyPr/>
        <a:lstStyle/>
        <a:p>
          <a:r>
            <a:rPr lang="fr-FR" sz="1800" dirty="0"/>
            <a:t>Ressources Humaines</a:t>
          </a:r>
        </a:p>
      </dgm:t>
    </dgm:pt>
    <dgm:pt modelId="{F04B00F0-DBD6-4FE8-AFED-56569BAC09A7}" type="parTrans" cxnId="{AD46E39A-AF7D-4025-86EC-3071E4F6606F}">
      <dgm:prSet/>
      <dgm:spPr/>
      <dgm:t>
        <a:bodyPr/>
        <a:lstStyle/>
        <a:p>
          <a:endParaRPr lang="fr-FR"/>
        </a:p>
      </dgm:t>
    </dgm:pt>
    <dgm:pt modelId="{070E2181-7029-4412-BD6C-6D8D255CE009}" type="sibTrans" cxnId="{AD46E39A-AF7D-4025-86EC-3071E4F6606F}">
      <dgm:prSet/>
      <dgm:spPr/>
      <dgm:t>
        <a:bodyPr/>
        <a:lstStyle/>
        <a:p>
          <a:endParaRPr lang="fr-FR"/>
        </a:p>
      </dgm:t>
    </dgm:pt>
    <dgm:pt modelId="{B0B3B042-239D-4358-91EA-8477D8B6E72A}">
      <dgm:prSet phldrT="[Texte]" custT="1"/>
      <dgm:spPr>
        <a:solidFill>
          <a:srgbClr val="171717"/>
        </a:solidFill>
        <a:ln>
          <a:solidFill>
            <a:schemeClr val="bg1">
              <a:lumMod val="65000"/>
              <a:lumOff val="35000"/>
            </a:schemeClr>
          </a:solidFill>
        </a:ln>
      </dgm:spPr>
      <dgm:t>
        <a:bodyPr/>
        <a:lstStyle/>
        <a:p>
          <a:r>
            <a:rPr lang="fr-FR" sz="1800" b="0" dirty="0"/>
            <a:t>Budget prévisionnel </a:t>
          </a:r>
        </a:p>
      </dgm:t>
    </dgm:pt>
    <dgm:pt modelId="{E19F9A50-0113-485E-B00D-EBC490D6BA82}" type="parTrans" cxnId="{28C0075B-E146-455D-A269-E5ED17443D2E}">
      <dgm:prSet/>
      <dgm:spPr/>
      <dgm:t>
        <a:bodyPr/>
        <a:lstStyle/>
        <a:p>
          <a:endParaRPr lang="fr-FR"/>
        </a:p>
      </dgm:t>
    </dgm:pt>
    <dgm:pt modelId="{5857FFA4-E37D-4E04-A0A5-7B3C89859360}" type="sibTrans" cxnId="{28C0075B-E146-455D-A269-E5ED17443D2E}">
      <dgm:prSet/>
      <dgm:spPr/>
      <dgm:t>
        <a:bodyPr/>
        <a:lstStyle/>
        <a:p>
          <a:endParaRPr lang="fr-FR"/>
        </a:p>
      </dgm:t>
    </dgm:pt>
    <dgm:pt modelId="{CE7E1C24-B7A2-41AA-BA1D-6DE98CF7720E}">
      <dgm:prSet/>
      <dgm:spPr>
        <a:noFill/>
        <a:ln>
          <a:solidFill>
            <a:schemeClr val="bg1">
              <a:lumMod val="65000"/>
              <a:lumOff val="35000"/>
            </a:schemeClr>
          </a:solidFill>
        </a:ln>
      </dgm:spPr>
      <dgm:t>
        <a:bodyPr/>
        <a:lstStyle/>
        <a:p>
          <a:endParaRPr lang="fr-FR" dirty="0"/>
        </a:p>
      </dgm:t>
    </dgm:pt>
    <dgm:pt modelId="{7B5D4903-F7D9-47BD-9DFC-274C6456DB26}" type="parTrans" cxnId="{A95C1EC4-6E0C-4B7A-BAF7-ABA593C7AC24}">
      <dgm:prSet/>
      <dgm:spPr/>
      <dgm:t>
        <a:bodyPr/>
        <a:lstStyle/>
        <a:p>
          <a:endParaRPr lang="fr-FR"/>
        </a:p>
      </dgm:t>
    </dgm:pt>
    <dgm:pt modelId="{DF7479F0-7CAD-44E9-9092-68BE307E5D2A}" type="sibTrans" cxnId="{A95C1EC4-6E0C-4B7A-BAF7-ABA593C7AC24}">
      <dgm:prSet/>
      <dgm:spPr/>
      <dgm:t>
        <a:bodyPr/>
        <a:lstStyle/>
        <a:p>
          <a:endParaRPr lang="fr-FR"/>
        </a:p>
      </dgm:t>
    </dgm:pt>
    <dgm:pt modelId="{43278901-4E35-46CF-A461-530B39AD2B02}">
      <dgm:prSet/>
      <dgm:spPr>
        <a:noFill/>
        <a:ln>
          <a:solidFill>
            <a:schemeClr val="bg1">
              <a:lumMod val="65000"/>
              <a:lumOff val="35000"/>
            </a:schemeClr>
          </a:solidFill>
        </a:ln>
      </dgm:spPr>
      <dgm:t>
        <a:bodyPr/>
        <a:lstStyle/>
        <a:p>
          <a:endParaRPr lang="fr-FR" dirty="0"/>
        </a:p>
      </dgm:t>
    </dgm:pt>
    <dgm:pt modelId="{ED22AD3D-AA27-4297-B1E6-F45D19ED4204}" type="parTrans" cxnId="{E671E094-FDF8-49CF-B89C-BA5FCD815F1B}">
      <dgm:prSet/>
      <dgm:spPr/>
      <dgm:t>
        <a:bodyPr/>
        <a:lstStyle/>
        <a:p>
          <a:endParaRPr lang="fr-FR"/>
        </a:p>
      </dgm:t>
    </dgm:pt>
    <dgm:pt modelId="{7089FFAB-23C1-44E5-B714-1A911C74061E}" type="sibTrans" cxnId="{E671E094-FDF8-49CF-B89C-BA5FCD815F1B}">
      <dgm:prSet/>
      <dgm:spPr/>
      <dgm:t>
        <a:bodyPr/>
        <a:lstStyle/>
        <a:p>
          <a:endParaRPr lang="fr-FR"/>
        </a:p>
      </dgm:t>
    </dgm:pt>
    <dgm:pt modelId="{903F05EA-E0F1-4E75-9328-14DA2BA8ED89}">
      <dgm:prSet/>
      <dgm:spPr>
        <a:noFill/>
        <a:ln>
          <a:solidFill>
            <a:schemeClr val="bg1">
              <a:lumMod val="65000"/>
              <a:lumOff val="35000"/>
            </a:schemeClr>
          </a:solidFill>
        </a:ln>
      </dgm:spPr>
      <dgm:t>
        <a:bodyPr/>
        <a:lstStyle/>
        <a:p>
          <a:endParaRPr lang="fr-FR" dirty="0"/>
        </a:p>
      </dgm:t>
    </dgm:pt>
    <dgm:pt modelId="{7D1B2E8A-8A9C-40BC-A088-6D19BE9C6753}" type="parTrans" cxnId="{D663D6C6-8B19-46BB-89BE-1B301AB9311D}">
      <dgm:prSet/>
      <dgm:spPr/>
      <dgm:t>
        <a:bodyPr/>
        <a:lstStyle/>
        <a:p>
          <a:endParaRPr lang="fr-FR"/>
        </a:p>
      </dgm:t>
    </dgm:pt>
    <dgm:pt modelId="{9A5C3037-C817-4CEB-A3D2-76468F3B4343}" type="sibTrans" cxnId="{D663D6C6-8B19-46BB-89BE-1B301AB9311D}">
      <dgm:prSet/>
      <dgm:spPr/>
      <dgm:t>
        <a:bodyPr/>
        <a:lstStyle/>
        <a:p>
          <a:endParaRPr lang="fr-FR"/>
        </a:p>
      </dgm:t>
    </dgm:pt>
    <dgm:pt modelId="{2C7847E2-9CFB-4226-A7FD-40BAFAA2E07E}">
      <dgm:prSet/>
      <dgm:spPr>
        <a:noFill/>
        <a:ln>
          <a:solidFill>
            <a:schemeClr val="bg1">
              <a:lumMod val="65000"/>
              <a:lumOff val="35000"/>
            </a:schemeClr>
          </a:solidFill>
        </a:ln>
      </dgm:spPr>
      <dgm:t>
        <a:bodyPr/>
        <a:lstStyle/>
        <a:p>
          <a:endParaRPr lang="fr-FR" dirty="0"/>
        </a:p>
      </dgm:t>
    </dgm:pt>
    <dgm:pt modelId="{74A9D583-6B59-4174-B4A6-E5BD5B4DE70C}" type="parTrans" cxnId="{60899521-E588-4E09-A5DE-F55F0B89334D}">
      <dgm:prSet/>
      <dgm:spPr/>
      <dgm:t>
        <a:bodyPr/>
        <a:lstStyle/>
        <a:p>
          <a:endParaRPr lang="fr-FR"/>
        </a:p>
      </dgm:t>
    </dgm:pt>
    <dgm:pt modelId="{709D209D-0C14-4571-B765-25A3CF9C1515}" type="sibTrans" cxnId="{60899521-E588-4E09-A5DE-F55F0B89334D}">
      <dgm:prSet/>
      <dgm:spPr/>
      <dgm:t>
        <a:bodyPr/>
        <a:lstStyle/>
        <a:p>
          <a:endParaRPr lang="fr-FR"/>
        </a:p>
      </dgm:t>
    </dgm:pt>
    <dgm:pt modelId="{08AE140E-2F72-4CB1-96F9-5343919124CE}">
      <dgm:prSet/>
      <dgm:spPr>
        <a:noFill/>
        <a:ln>
          <a:solidFill>
            <a:schemeClr val="bg1">
              <a:lumMod val="65000"/>
              <a:lumOff val="35000"/>
            </a:schemeClr>
          </a:solidFill>
        </a:ln>
      </dgm:spPr>
      <dgm:t>
        <a:bodyPr/>
        <a:lstStyle/>
        <a:p>
          <a:endParaRPr lang="fr-FR" dirty="0"/>
        </a:p>
      </dgm:t>
    </dgm:pt>
    <dgm:pt modelId="{692BEB4B-A940-45BE-8AD3-FD3418CD99E9}" type="parTrans" cxnId="{E13ED645-3664-4CDE-8EE9-0C4A7DE2AC3F}">
      <dgm:prSet/>
      <dgm:spPr/>
      <dgm:t>
        <a:bodyPr/>
        <a:lstStyle/>
        <a:p>
          <a:endParaRPr lang="fr-FR"/>
        </a:p>
      </dgm:t>
    </dgm:pt>
    <dgm:pt modelId="{4A2EF5D1-108B-4297-BEBA-18AFBA6944F9}" type="sibTrans" cxnId="{E13ED645-3664-4CDE-8EE9-0C4A7DE2AC3F}">
      <dgm:prSet/>
      <dgm:spPr/>
      <dgm:t>
        <a:bodyPr/>
        <a:lstStyle/>
        <a:p>
          <a:endParaRPr lang="fr-FR"/>
        </a:p>
      </dgm:t>
    </dgm:pt>
    <dgm:pt modelId="{A5BED1F5-63F7-4FB6-83AD-649B72CDD965}">
      <dgm:prSet/>
      <dgm:spPr>
        <a:noFill/>
        <a:ln>
          <a:solidFill>
            <a:schemeClr val="bg1">
              <a:lumMod val="65000"/>
              <a:lumOff val="35000"/>
            </a:schemeClr>
          </a:solidFill>
        </a:ln>
      </dgm:spPr>
      <dgm:t>
        <a:bodyPr/>
        <a:lstStyle/>
        <a:p>
          <a:endParaRPr lang="fr-FR" dirty="0"/>
        </a:p>
      </dgm:t>
    </dgm:pt>
    <dgm:pt modelId="{7B2A8882-AA9B-4F21-A2FE-B24C9F4D760C}" type="parTrans" cxnId="{B4900237-6911-4FF6-BE57-63BE85B4B1F2}">
      <dgm:prSet/>
      <dgm:spPr/>
      <dgm:t>
        <a:bodyPr/>
        <a:lstStyle/>
        <a:p>
          <a:endParaRPr lang="fr-FR"/>
        </a:p>
      </dgm:t>
    </dgm:pt>
    <dgm:pt modelId="{DC28C30E-16CD-4B81-B975-D83D99ED4645}" type="sibTrans" cxnId="{B4900237-6911-4FF6-BE57-63BE85B4B1F2}">
      <dgm:prSet/>
      <dgm:spPr/>
      <dgm:t>
        <a:bodyPr/>
        <a:lstStyle/>
        <a:p>
          <a:endParaRPr lang="fr-FR"/>
        </a:p>
      </dgm:t>
    </dgm:pt>
    <dgm:pt modelId="{6F5C5DDD-1C58-43AC-9895-FA1131268C05}">
      <dgm:prSet/>
      <dgm:spPr>
        <a:noFill/>
        <a:ln>
          <a:solidFill>
            <a:schemeClr val="bg1">
              <a:lumMod val="65000"/>
              <a:lumOff val="35000"/>
            </a:schemeClr>
          </a:solidFill>
        </a:ln>
      </dgm:spPr>
      <dgm:t>
        <a:bodyPr/>
        <a:lstStyle/>
        <a:p>
          <a:endParaRPr lang="fr-FR" dirty="0"/>
        </a:p>
      </dgm:t>
    </dgm:pt>
    <dgm:pt modelId="{1FA18BBA-464F-4ADC-A844-322E4957BC9C}" type="parTrans" cxnId="{1D880324-2DE2-4B91-A8E3-03BAB31134E4}">
      <dgm:prSet/>
      <dgm:spPr/>
      <dgm:t>
        <a:bodyPr/>
        <a:lstStyle/>
        <a:p>
          <a:endParaRPr lang="fr-FR"/>
        </a:p>
      </dgm:t>
    </dgm:pt>
    <dgm:pt modelId="{678B17DA-4D57-48C2-A1E2-679654FE7E2D}" type="sibTrans" cxnId="{1D880324-2DE2-4B91-A8E3-03BAB31134E4}">
      <dgm:prSet/>
      <dgm:spPr/>
      <dgm:t>
        <a:bodyPr/>
        <a:lstStyle/>
        <a:p>
          <a:endParaRPr lang="fr-FR"/>
        </a:p>
      </dgm:t>
    </dgm:pt>
    <dgm:pt modelId="{368A8AA3-3399-4251-8662-3FC709522CC3}">
      <dgm:prSet/>
      <dgm:spPr>
        <a:noFill/>
        <a:ln>
          <a:solidFill>
            <a:schemeClr val="bg1">
              <a:lumMod val="65000"/>
              <a:lumOff val="35000"/>
            </a:schemeClr>
          </a:solidFill>
        </a:ln>
      </dgm:spPr>
      <dgm:t>
        <a:bodyPr/>
        <a:lstStyle/>
        <a:p>
          <a:endParaRPr lang="fr-FR" dirty="0"/>
        </a:p>
      </dgm:t>
    </dgm:pt>
    <dgm:pt modelId="{73819BEC-00B8-4970-8D89-F017D6FED60F}" type="parTrans" cxnId="{644A0806-ECA9-4B18-9425-CC790B0934A5}">
      <dgm:prSet/>
      <dgm:spPr/>
      <dgm:t>
        <a:bodyPr/>
        <a:lstStyle/>
        <a:p>
          <a:endParaRPr lang="fr-FR"/>
        </a:p>
      </dgm:t>
    </dgm:pt>
    <dgm:pt modelId="{FAD26E51-8FE6-4563-9487-10EF5452BF53}" type="sibTrans" cxnId="{644A0806-ECA9-4B18-9425-CC790B0934A5}">
      <dgm:prSet/>
      <dgm:spPr/>
      <dgm:t>
        <a:bodyPr/>
        <a:lstStyle/>
        <a:p>
          <a:endParaRPr lang="fr-FR"/>
        </a:p>
      </dgm:t>
    </dgm:pt>
    <dgm:pt modelId="{1F33FC38-E570-464B-AC13-2E42D2B94A75}">
      <dgm:prSet/>
      <dgm:spPr>
        <a:noFill/>
        <a:ln>
          <a:solidFill>
            <a:schemeClr val="bg1">
              <a:lumMod val="65000"/>
              <a:lumOff val="35000"/>
            </a:schemeClr>
          </a:solidFill>
        </a:ln>
      </dgm:spPr>
      <dgm:t>
        <a:bodyPr/>
        <a:lstStyle/>
        <a:p>
          <a:endParaRPr lang="fr-FR" dirty="0"/>
        </a:p>
      </dgm:t>
    </dgm:pt>
    <dgm:pt modelId="{6E7DE84A-4DC5-4B68-88BF-3081BFDB8A59}" type="parTrans" cxnId="{523DC312-D515-4CC0-B962-017EBD0181E0}">
      <dgm:prSet/>
      <dgm:spPr/>
      <dgm:t>
        <a:bodyPr/>
        <a:lstStyle/>
        <a:p>
          <a:endParaRPr lang="fr-FR"/>
        </a:p>
      </dgm:t>
    </dgm:pt>
    <dgm:pt modelId="{41314A81-953E-4612-8410-A57C8E38909E}" type="sibTrans" cxnId="{523DC312-D515-4CC0-B962-017EBD0181E0}">
      <dgm:prSet/>
      <dgm:spPr/>
      <dgm:t>
        <a:bodyPr/>
        <a:lstStyle/>
        <a:p>
          <a:endParaRPr lang="fr-FR"/>
        </a:p>
      </dgm:t>
    </dgm:pt>
    <dgm:pt modelId="{95547D2E-BBA1-428C-BEEA-B28D9C984264}">
      <dgm:prSet/>
      <dgm:spPr>
        <a:noFill/>
        <a:ln>
          <a:solidFill>
            <a:schemeClr val="bg1">
              <a:lumMod val="65000"/>
              <a:lumOff val="35000"/>
            </a:schemeClr>
          </a:solidFill>
        </a:ln>
      </dgm:spPr>
      <dgm:t>
        <a:bodyPr/>
        <a:lstStyle/>
        <a:p>
          <a:endParaRPr lang="fr-FR" dirty="0"/>
        </a:p>
      </dgm:t>
    </dgm:pt>
    <dgm:pt modelId="{8D92F22B-BA1E-45A7-801A-B8E50F3B1172}" type="parTrans" cxnId="{6661251B-92AD-492B-B74E-FE63084F09FF}">
      <dgm:prSet/>
      <dgm:spPr/>
      <dgm:t>
        <a:bodyPr/>
        <a:lstStyle/>
        <a:p>
          <a:endParaRPr lang="fr-FR"/>
        </a:p>
      </dgm:t>
    </dgm:pt>
    <dgm:pt modelId="{9741B130-9D92-4E3D-92D6-4C21B53159E7}" type="sibTrans" cxnId="{6661251B-92AD-492B-B74E-FE63084F09FF}">
      <dgm:prSet/>
      <dgm:spPr/>
      <dgm:t>
        <a:bodyPr/>
        <a:lstStyle/>
        <a:p>
          <a:endParaRPr lang="fr-FR"/>
        </a:p>
      </dgm:t>
    </dgm:pt>
    <dgm:pt modelId="{F329E10E-0A85-488E-939F-3E3C1733E362}">
      <dgm:prSet/>
      <dgm:spPr>
        <a:noFill/>
        <a:ln>
          <a:solidFill>
            <a:schemeClr val="bg1">
              <a:lumMod val="65000"/>
              <a:lumOff val="35000"/>
            </a:schemeClr>
          </a:solidFill>
        </a:ln>
      </dgm:spPr>
      <dgm:t>
        <a:bodyPr/>
        <a:lstStyle/>
        <a:p>
          <a:endParaRPr lang="fr-FR" dirty="0"/>
        </a:p>
      </dgm:t>
    </dgm:pt>
    <dgm:pt modelId="{9744A136-A1CC-463E-BA79-79E9E3CEEEBB}" type="parTrans" cxnId="{7EDB7C75-570A-4096-BAA5-47D136669EB1}">
      <dgm:prSet/>
      <dgm:spPr/>
      <dgm:t>
        <a:bodyPr/>
        <a:lstStyle/>
        <a:p>
          <a:endParaRPr lang="fr-FR"/>
        </a:p>
      </dgm:t>
    </dgm:pt>
    <dgm:pt modelId="{3AC8D5BF-0A00-4A64-9928-54AE3670DDE2}" type="sibTrans" cxnId="{7EDB7C75-570A-4096-BAA5-47D136669EB1}">
      <dgm:prSet/>
      <dgm:spPr/>
      <dgm:t>
        <a:bodyPr/>
        <a:lstStyle/>
        <a:p>
          <a:endParaRPr lang="fr-FR"/>
        </a:p>
      </dgm:t>
    </dgm:pt>
    <dgm:pt modelId="{691C38C8-DDA7-4755-A851-CC57749F0CB1}">
      <dgm:prSet/>
      <dgm:spPr>
        <a:noFill/>
        <a:ln>
          <a:solidFill>
            <a:schemeClr val="bg1">
              <a:lumMod val="65000"/>
              <a:lumOff val="35000"/>
            </a:schemeClr>
          </a:solidFill>
        </a:ln>
      </dgm:spPr>
      <dgm:t>
        <a:bodyPr/>
        <a:lstStyle/>
        <a:p>
          <a:endParaRPr lang="fr-FR" dirty="0"/>
        </a:p>
      </dgm:t>
    </dgm:pt>
    <dgm:pt modelId="{3C9C197A-C42C-4069-9A67-14EE95B5D266}" type="parTrans" cxnId="{0170E139-DE88-4D05-B684-6360A87400EF}">
      <dgm:prSet/>
      <dgm:spPr/>
      <dgm:t>
        <a:bodyPr/>
        <a:lstStyle/>
        <a:p>
          <a:endParaRPr lang="fr-FR"/>
        </a:p>
      </dgm:t>
    </dgm:pt>
    <dgm:pt modelId="{6FB06E32-9713-42C4-857C-AC163A88F9B5}" type="sibTrans" cxnId="{0170E139-DE88-4D05-B684-6360A87400EF}">
      <dgm:prSet/>
      <dgm:spPr/>
      <dgm:t>
        <a:bodyPr/>
        <a:lstStyle/>
        <a:p>
          <a:endParaRPr lang="fr-FR"/>
        </a:p>
      </dgm:t>
    </dgm:pt>
    <dgm:pt modelId="{B876B2E6-E730-4305-8410-80FFAE045B96}">
      <dgm:prSet/>
      <dgm:spPr>
        <a:noFill/>
        <a:ln>
          <a:solidFill>
            <a:schemeClr val="bg1">
              <a:lumMod val="65000"/>
              <a:lumOff val="35000"/>
            </a:schemeClr>
          </a:solidFill>
        </a:ln>
      </dgm:spPr>
      <dgm:t>
        <a:bodyPr/>
        <a:lstStyle/>
        <a:p>
          <a:endParaRPr lang="fr-FR" dirty="0"/>
        </a:p>
      </dgm:t>
    </dgm:pt>
    <dgm:pt modelId="{B171D3CB-EE7C-4592-B4E7-E202F6EAED68}" type="parTrans" cxnId="{39B62EA3-11D6-4830-94F0-ACE10137188E}">
      <dgm:prSet/>
      <dgm:spPr/>
      <dgm:t>
        <a:bodyPr/>
        <a:lstStyle/>
        <a:p>
          <a:endParaRPr lang="fr-FR"/>
        </a:p>
      </dgm:t>
    </dgm:pt>
    <dgm:pt modelId="{27FA607E-E217-4412-B595-1573B90AADFE}" type="sibTrans" cxnId="{39B62EA3-11D6-4830-94F0-ACE10137188E}">
      <dgm:prSet/>
      <dgm:spPr/>
      <dgm:t>
        <a:bodyPr/>
        <a:lstStyle/>
        <a:p>
          <a:endParaRPr lang="fr-FR"/>
        </a:p>
      </dgm:t>
    </dgm:pt>
    <dgm:pt modelId="{ED2CFDED-A7A3-4129-9DFA-C31D3576EDD2}">
      <dgm:prSet/>
      <dgm:spPr>
        <a:noFill/>
        <a:ln>
          <a:solidFill>
            <a:schemeClr val="bg1">
              <a:lumMod val="65000"/>
              <a:lumOff val="35000"/>
            </a:schemeClr>
          </a:solidFill>
        </a:ln>
      </dgm:spPr>
      <dgm:t>
        <a:bodyPr/>
        <a:lstStyle/>
        <a:p>
          <a:endParaRPr lang="fr-FR" dirty="0"/>
        </a:p>
      </dgm:t>
    </dgm:pt>
    <dgm:pt modelId="{D654BA0D-7224-49E5-B13E-FFA4F84C4FE5}" type="parTrans" cxnId="{A36A0A0C-FFD2-42B6-BC45-27EF898699A5}">
      <dgm:prSet/>
      <dgm:spPr/>
      <dgm:t>
        <a:bodyPr/>
        <a:lstStyle/>
        <a:p>
          <a:endParaRPr lang="fr-FR"/>
        </a:p>
      </dgm:t>
    </dgm:pt>
    <dgm:pt modelId="{D6930135-E0D7-4BE4-9C63-A9AB1860C657}" type="sibTrans" cxnId="{A36A0A0C-FFD2-42B6-BC45-27EF898699A5}">
      <dgm:prSet/>
      <dgm:spPr/>
      <dgm:t>
        <a:bodyPr/>
        <a:lstStyle/>
        <a:p>
          <a:endParaRPr lang="fr-FR"/>
        </a:p>
      </dgm:t>
    </dgm:pt>
    <dgm:pt modelId="{6863E0B6-39D4-44C7-ADBB-1709E2DEA785}">
      <dgm:prSet/>
      <dgm:spPr>
        <a:noFill/>
        <a:ln>
          <a:solidFill>
            <a:schemeClr val="bg1">
              <a:lumMod val="65000"/>
              <a:lumOff val="35000"/>
            </a:schemeClr>
          </a:solidFill>
        </a:ln>
      </dgm:spPr>
      <dgm:t>
        <a:bodyPr/>
        <a:lstStyle/>
        <a:p>
          <a:endParaRPr lang="fr-FR" dirty="0"/>
        </a:p>
      </dgm:t>
    </dgm:pt>
    <dgm:pt modelId="{411A592F-1654-491B-96BB-53F2940023B1}" type="parTrans" cxnId="{F39A7081-7DA6-4E8D-9F0D-7E05B89FD544}">
      <dgm:prSet/>
      <dgm:spPr/>
      <dgm:t>
        <a:bodyPr/>
        <a:lstStyle/>
        <a:p>
          <a:endParaRPr lang="fr-FR"/>
        </a:p>
      </dgm:t>
    </dgm:pt>
    <dgm:pt modelId="{FAA42136-C4EE-4783-AF6B-5E204D29C17C}" type="sibTrans" cxnId="{F39A7081-7DA6-4E8D-9F0D-7E05B89FD544}">
      <dgm:prSet/>
      <dgm:spPr/>
      <dgm:t>
        <a:bodyPr/>
        <a:lstStyle/>
        <a:p>
          <a:endParaRPr lang="fr-FR"/>
        </a:p>
      </dgm:t>
    </dgm:pt>
    <dgm:pt modelId="{F58CF0E4-D4C5-4432-8539-1649F0381290}">
      <dgm:prSet/>
      <dgm:spPr>
        <a:noFill/>
        <a:ln>
          <a:solidFill>
            <a:schemeClr val="bg1">
              <a:lumMod val="65000"/>
              <a:lumOff val="35000"/>
            </a:schemeClr>
          </a:solidFill>
        </a:ln>
      </dgm:spPr>
      <dgm:t>
        <a:bodyPr/>
        <a:lstStyle/>
        <a:p>
          <a:endParaRPr lang="fr-FR" dirty="0"/>
        </a:p>
      </dgm:t>
    </dgm:pt>
    <dgm:pt modelId="{70BE2E68-17C0-4627-8761-FA1635D97220}" type="parTrans" cxnId="{1560A634-0B91-4CF9-9CDD-5F967BE0F97B}">
      <dgm:prSet/>
      <dgm:spPr/>
      <dgm:t>
        <a:bodyPr/>
        <a:lstStyle/>
        <a:p>
          <a:endParaRPr lang="fr-FR"/>
        </a:p>
      </dgm:t>
    </dgm:pt>
    <dgm:pt modelId="{DDB40C6B-C206-4A6D-9E5D-7974ABD4E0CC}" type="sibTrans" cxnId="{1560A634-0B91-4CF9-9CDD-5F967BE0F97B}">
      <dgm:prSet/>
      <dgm:spPr/>
      <dgm:t>
        <a:bodyPr/>
        <a:lstStyle/>
        <a:p>
          <a:endParaRPr lang="fr-FR"/>
        </a:p>
      </dgm:t>
    </dgm:pt>
    <dgm:pt modelId="{23727128-E95D-4073-A439-D51228ADC8AA}">
      <dgm:prSet/>
      <dgm:spPr>
        <a:noFill/>
        <a:ln>
          <a:solidFill>
            <a:schemeClr val="bg1">
              <a:lumMod val="65000"/>
              <a:lumOff val="35000"/>
            </a:schemeClr>
          </a:solidFill>
        </a:ln>
      </dgm:spPr>
      <dgm:t>
        <a:bodyPr/>
        <a:lstStyle/>
        <a:p>
          <a:endParaRPr lang="fr-FR" dirty="0"/>
        </a:p>
      </dgm:t>
    </dgm:pt>
    <dgm:pt modelId="{161F20CA-A9D3-4D82-8E60-00F932DDB88B}" type="parTrans" cxnId="{2140140B-DC9B-4D0B-8EAF-8868FCE3EBD6}">
      <dgm:prSet/>
      <dgm:spPr/>
      <dgm:t>
        <a:bodyPr/>
        <a:lstStyle/>
        <a:p>
          <a:endParaRPr lang="fr-FR"/>
        </a:p>
      </dgm:t>
    </dgm:pt>
    <dgm:pt modelId="{009BCEB3-C608-4661-9CB9-0B0D32CFB66E}" type="sibTrans" cxnId="{2140140B-DC9B-4D0B-8EAF-8868FCE3EBD6}">
      <dgm:prSet/>
      <dgm:spPr/>
      <dgm:t>
        <a:bodyPr/>
        <a:lstStyle/>
        <a:p>
          <a:endParaRPr lang="fr-FR"/>
        </a:p>
      </dgm:t>
    </dgm:pt>
    <dgm:pt modelId="{2BA07007-075A-4311-9D48-E907AC18C6F6}">
      <dgm:prSet/>
      <dgm:spPr>
        <a:noFill/>
        <a:ln>
          <a:solidFill>
            <a:schemeClr val="bg1">
              <a:lumMod val="65000"/>
              <a:lumOff val="35000"/>
            </a:schemeClr>
          </a:solidFill>
        </a:ln>
      </dgm:spPr>
      <dgm:t>
        <a:bodyPr/>
        <a:lstStyle/>
        <a:p>
          <a:endParaRPr lang="fr-FR" dirty="0"/>
        </a:p>
      </dgm:t>
    </dgm:pt>
    <dgm:pt modelId="{14D7F30C-B9E2-4E47-AA74-4C45E5E9F00D}" type="parTrans" cxnId="{13B3B882-64D1-4921-8982-CA8490156B50}">
      <dgm:prSet/>
      <dgm:spPr/>
      <dgm:t>
        <a:bodyPr/>
        <a:lstStyle/>
        <a:p>
          <a:endParaRPr lang="fr-FR"/>
        </a:p>
      </dgm:t>
    </dgm:pt>
    <dgm:pt modelId="{E64A7762-2F58-44D5-A8BA-F88813859167}" type="sibTrans" cxnId="{13B3B882-64D1-4921-8982-CA8490156B50}">
      <dgm:prSet/>
      <dgm:spPr/>
      <dgm:t>
        <a:bodyPr/>
        <a:lstStyle/>
        <a:p>
          <a:endParaRPr lang="fr-FR"/>
        </a:p>
      </dgm:t>
    </dgm:pt>
    <dgm:pt modelId="{C006711C-A2E0-45DA-A65D-5EFF4BDFA46F}">
      <dgm:prSet/>
      <dgm:spPr>
        <a:noFill/>
        <a:ln>
          <a:solidFill>
            <a:schemeClr val="bg1">
              <a:lumMod val="65000"/>
              <a:lumOff val="35000"/>
            </a:schemeClr>
          </a:solidFill>
        </a:ln>
      </dgm:spPr>
      <dgm:t>
        <a:bodyPr/>
        <a:lstStyle/>
        <a:p>
          <a:endParaRPr lang="fr-FR" dirty="0"/>
        </a:p>
      </dgm:t>
    </dgm:pt>
    <dgm:pt modelId="{D3A27F82-C6E4-4422-AB24-AFCCE9A314E9}" type="sibTrans" cxnId="{6BA85BE6-4E41-42E7-A522-AB1982DA1A3E}">
      <dgm:prSet/>
      <dgm:spPr/>
      <dgm:t>
        <a:bodyPr/>
        <a:lstStyle/>
        <a:p>
          <a:endParaRPr lang="fr-FR"/>
        </a:p>
      </dgm:t>
    </dgm:pt>
    <dgm:pt modelId="{207C5348-0E55-408E-8100-AFABEF7B117C}" type="parTrans" cxnId="{6BA85BE6-4E41-42E7-A522-AB1982DA1A3E}">
      <dgm:prSet/>
      <dgm:spPr/>
      <dgm:t>
        <a:bodyPr/>
        <a:lstStyle/>
        <a:p>
          <a:endParaRPr lang="fr-FR"/>
        </a:p>
      </dgm:t>
    </dgm:pt>
    <dgm:pt modelId="{AB40F736-C788-466E-A7A7-D70BBCFF7D6C}" type="pres">
      <dgm:prSet presAssocID="{9DFDDF44-E13A-4A41-A89D-94F1AC453178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DFAEFADE-3F29-400A-84C3-8CFA7C2820D8}" type="pres">
      <dgm:prSet presAssocID="{60362153-580D-483E-B686-CE88C6945D8E}" presName="parentLin" presStyleCnt="0"/>
      <dgm:spPr/>
    </dgm:pt>
    <dgm:pt modelId="{2B79AB09-BD99-468F-B21F-AC74607B2740}" type="pres">
      <dgm:prSet presAssocID="{60362153-580D-483E-B686-CE88C6945D8E}" presName="parentLeftMargin" presStyleLbl="node1" presStyleIdx="0" presStyleCnt="3"/>
      <dgm:spPr/>
      <dgm:t>
        <a:bodyPr/>
        <a:lstStyle/>
        <a:p>
          <a:endParaRPr lang="fr-FR"/>
        </a:p>
      </dgm:t>
    </dgm:pt>
    <dgm:pt modelId="{C5EE39C3-833E-4B51-9BC1-1F437C5FD1BA}" type="pres">
      <dgm:prSet presAssocID="{60362153-580D-483E-B686-CE88C6945D8E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A6E6C4A-3E8F-4AE1-9272-08D94F176D03}" type="pres">
      <dgm:prSet presAssocID="{60362153-580D-483E-B686-CE88C6945D8E}" presName="negativeSpace" presStyleCnt="0"/>
      <dgm:spPr/>
    </dgm:pt>
    <dgm:pt modelId="{6C962B8E-AFA9-47FE-AA8C-A8D83D958DFF}" type="pres">
      <dgm:prSet presAssocID="{60362153-580D-483E-B686-CE88C6945D8E}" presName="childText" presStyleLbl="conFgAcc1" presStyleIdx="0" presStyleCnt="3" custScaleY="11454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960819E-6E68-43B0-BE73-B811D07E24DD}" type="pres">
      <dgm:prSet presAssocID="{E852883D-36F2-4F16-9BE9-773B5DB6E5F0}" presName="spaceBetweenRectangles" presStyleCnt="0"/>
      <dgm:spPr/>
    </dgm:pt>
    <dgm:pt modelId="{FDCBDFE8-F7B1-4B92-8CAF-3B353E4B4B25}" type="pres">
      <dgm:prSet presAssocID="{D50022D0-F479-4652-B3AE-85EEB8240E7B}" presName="parentLin" presStyleCnt="0"/>
      <dgm:spPr/>
    </dgm:pt>
    <dgm:pt modelId="{5FC477BE-6307-455A-8950-77E360C88D2F}" type="pres">
      <dgm:prSet presAssocID="{D50022D0-F479-4652-B3AE-85EEB8240E7B}" presName="parentLeftMargin" presStyleLbl="node1" presStyleIdx="0" presStyleCnt="3"/>
      <dgm:spPr/>
      <dgm:t>
        <a:bodyPr/>
        <a:lstStyle/>
        <a:p>
          <a:endParaRPr lang="fr-FR"/>
        </a:p>
      </dgm:t>
    </dgm:pt>
    <dgm:pt modelId="{D51D53B1-734E-4B31-9BE1-8A1B92715F10}" type="pres">
      <dgm:prSet presAssocID="{D50022D0-F479-4652-B3AE-85EEB8240E7B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6CA965B-4CC1-4954-B6B4-C59BE6DDAC33}" type="pres">
      <dgm:prSet presAssocID="{D50022D0-F479-4652-B3AE-85EEB8240E7B}" presName="negativeSpace" presStyleCnt="0"/>
      <dgm:spPr/>
    </dgm:pt>
    <dgm:pt modelId="{11BFCBA9-179F-4260-8074-6BF22A5D7D7D}" type="pres">
      <dgm:prSet presAssocID="{D50022D0-F479-4652-B3AE-85EEB8240E7B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51C9586-967C-46CD-9393-1881F66532F8}" type="pres">
      <dgm:prSet presAssocID="{070E2181-7029-4412-BD6C-6D8D255CE009}" presName="spaceBetweenRectangles" presStyleCnt="0"/>
      <dgm:spPr/>
    </dgm:pt>
    <dgm:pt modelId="{6F2B82FB-3F4C-4CA3-88CE-FC59EA7D9EA2}" type="pres">
      <dgm:prSet presAssocID="{B0B3B042-239D-4358-91EA-8477D8B6E72A}" presName="parentLin" presStyleCnt="0"/>
      <dgm:spPr/>
    </dgm:pt>
    <dgm:pt modelId="{14C32053-4D33-46B9-8538-E66859995D55}" type="pres">
      <dgm:prSet presAssocID="{B0B3B042-239D-4358-91EA-8477D8B6E72A}" presName="parentLeftMargin" presStyleLbl="node1" presStyleIdx="1" presStyleCnt="3"/>
      <dgm:spPr/>
      <dgm:t>
        <a:bodyPr/>
        <a:lstStyle/>
        <a:p>
          <a:endParaRPr lang="fr-FR"/>
        </a:p>
      </dgm:t>
    </dgm:pt>
    <dgm:pt modelId="{9B847FE8-E1C7-493A-9428-3277E7C94725}" type="pres">
      <dgm:prSet presAssocID="{B0B3B042-239D-4358-91EA-8477D8B6E72A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4973C16-F7A2-48A1-96AB-EFDE7438169E}" type="pres">
      <dgm:prSet presAssocID="{B0B3B042-239D-4358-91EA-8477D8B6E72A}" presName="negativeSpace" presStyleCnt="0"/>
      <dgm:spPr/>
    </dgm:pt>
    <dgm:pt modelId="{CDF663E6-B0C9-4BE2-8CC1-8DC37CBC0888}" type="pres">
      <dgm:prSet presAssocID="{B0B3B042-239D-4358-91EA-8477D8B6E72A}" presName="childText" presStyleLbl="conFgAcc1" presStyleIdx="2" presStyleCnt="3" custScaleY="13124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E13ED645-3664-4CDE-8EE9-0C4A7DE2AC3F}" srcId="{60362153-580D-483E-B686-CE88C6945D8E}" destId="{08AE140E-2F72-4CB1-96F9-5343919124CE}" srcOrd="1" destOrd="0" parTransId="{692BEB4B-A940-45BE-8AD3-FD3418CD99E9}" sibTransId="{4A2EF5D1-108B-4297-BEBA-18AFBA6944F9}"/>
    <dgm:cxn modelId="{5DD429E7-5F66-7848-B2C0-37CA908AED6E}" type="presOf" srcId="{D50022D0-F479-4652-B3AE-85EEB8240E7B}" destId="{5FC477BE-6307-455A-8950-77E360C88D2F}" srcOrd="0" destOrd="0" presId="urn:microsoft.com/office/officeart/2005/8/layout/list1"/>
    <dgm:cxn modelId="{7602F8EF-65F8-C84A-84E6-9BBA24AB29B0}" type="presOf" srcId="{CE7E1C24-B7A2-41AA-BA1D-6DE98CF7720E}" destId="{6C962B8E-AFA9-47FE-AA8C-A8D83D958DFF}" srcOrd="0" destOrd="5" presId="urn:microsoft.com/office/officeart/2005/8/layout/list1"/>
    <dgm:cxn modelId="{B24C9320-BDEC-F646-BA9A-80771D916A9C}" type="presOf" srcId="{B0B3B042-239D-4358-91EA-8477D8B6E72A}" destId="{14C32053-4D33-46B9-8538-E66859995D55}" srcOrd="0" destOrd="0" presId="urn:microsoft.com/office/officeart/2005/8/layout/list1"/>
    <dgm:cxn modelId="{B4900237-6911-4FF6-BE57-63BE85B4B1F2}" srcId="{60362153-580D-483E-B686-CE88C6945D8E}" destId="{A5BED1F5-63F7-4FB6-83AD-649B72CDD965}" srcOrd="2" destOrd="0" parTransId="{7B2A8882-AA9B-4F21-A2FE-B24C9F4D760C}" sibTransId="{DC28C30E-16CD-4B81-B975-D83D99ED4645}"/>
    <dgm:cxn modelId="{0EC323E8-0E21-9E43-A1D9-B1EBC3D9E14B}" type="presOf" srcId="{F58CF0E4-D4C5-4432-8539-1649F0381290}" destId="{CDF663E6-B0C9-4BE2-8CC1-8DC37CBC0888}" srcOrd="0" destOrd="4" presId="urn:microsoft.com/office/officeart/2005/8/layout/list1"/>
    <dgm:cxn modelId="{D659CBBC-AD5B-2B46-8B77-3B432906E1AD}" type="presOf" srcId="{43278901-4E35-46CF-A461-530B39AD2B02}" destId="{11BFCBA9-179F-4260-8074-6BF22A5D7D7D}" srcOrd="0" destOrd="6" presId="urn:microsoft.com/office/officeart/2005/8/layout/list1"/>
    <dgm:cxn modelId="{011E63E0-FC84-A74D-8556-4ED61BC6FF02}" type="presOf" srcId="{A5BED1F5-63F7-4FB6-83AD-649B72CDD965}" destId="{6C962B8E-AFA9-47FE-AA8C-A8D83D958DFF}" srcOrd="0" destOrd="2" presId="urn:microsoft.com/office/officeart/2005/8/layout/list1"/>
    <dgm:cxn modelId="{6661251B-92AD-492B-B74E-FE63084F09FF}" srcId="{D50022D0-F479-4652-B3AE-85EEB8240E7B}" destId="{95547D2E-BBA1-428C-BEEA-B28D9C984264}" srcOrd="2" destOrd="0" parTransId="{8D92F22B-BA1E-45A7-801A-B8E50F3B1172}" sibTransId="{9741B130-9D92-4E3D-92D6-4C21B53159E7}"/>
    <dgm:cxn modelId="{06B3F943-3245-104B-883A-072C6637329C}" type="presOf" srcId="{ED2CFDED-A7A3-4129-9DFA-C31D3576EDD2}" destId="{CDF663E6-B0C9-4BE2-8CC1-8DC37CBC0888}" srcOrd="0" destOrd="2" presId="urn:microsoft.com/office/officeart/2005/8/layout/list1"/>
    <dgm:cxn modelId="{AE9750A3-206D-1F44-BEDA-AB1F79836D26}" type="presOf" srcId="{08AE140E-2F72-4CB1-96F9-5343919124CE}" destId="{6C962B8E-AFA9-47FE-AA8C-A8D83D958DFF}" srcOrd="0" destOrd="1" presId="urn:microsoft.com/office/officeart/2005/8/layout/list1"/>
    <dgm:cxn modelId="{F2423E12-08FF-394C-919C-A8E6B9E6DA79}" type="presOf" srcId="{9DFDDF44-E13A-4A41-A89D-94F1AC453178}" destId="{AB40F736-C788-466E-A7A7-D70BBCFF7D6C}" srcOrd="0" destOrd="0" presId="urn:microsoft.com/office/officeart/2005/8/layout/list1"/>
    <dgm:cxn modelId="{5E53735F-49E9-1144-B1F0-70583E6B8527}" type="presOf" srcId="{1F33FC38-E570-464B-AC13-2E42D2B94A75}" destId="{11BFCBA9-179F-4260-8074-6BF22A5D7D7D}" srcOrd="0" destOrd="0" presId="urn:microsoft.com/office/officeart/2005/8/layout/list1"/>
    <dgm:cxn modelId="{838EFE67-EE41-D444-A2E7-031F60FEEA1A}" type="presOf" srcId="{2C7847E2-9CFB-4226-A7FD-40BAFAA2E07E}" destId="{6C962B8E-AFA9-47FE-AA8C-A8D83D958DFF}" srcOrd="0" destOrd="0" presId="urn:microsoft.com/office/officeart/2005/8/layout/list1"/>
    <dgm:cxn modelId="{28C0075B-E146-455D-A269-E5ED17443D2E}" srcId="{9DFDDF44-E13A-4A41-A89D-94F1AC453178}" destId="{B0B3B042-239D-4358-91EA-8477D8B6E72A}" srcOrd="2" destOrd="0" parTransId="{E19F9A50-0113-485E-B00D-EBC490D6BA82}" sibTransId="{5857FFA4-E37D-4E04-A0A5-7B3C89859360}"/>
    <dgm:cxn modelId="{B5C4CF3C-66A1-5744-BD11-ABB62BBC3541}" type="presOf" srcId="{368A8AA3-3399-4251-8662-3FC709522CC3}" destId="{6C962B8E-AFA9-47FE-AA8C-A8D83D958DFF}" srcOrd="0" destOrd="4" presId="urn:microsoft.com/office/officeart/2005/8/layout/list1"/>
    <dgm:cxn modelId="{13B3B882-64D1-4921-8982-CA8490156B50}" srcId="{D50022D0-F479-4652-B3AE-85EEB8240E7B}" destId="{2BA07007-075A-4311-9D48-E907AC18C6F6}" srcOrd="4" destOrd="0" parTransId="{14D7F30C-B9E2-4E47-AA74-4C45E5E9F00D}" sibTransId="{E64A7762-2F58-44D5-A8BA-F88813859167}"/>
    <dgm:cxn modelId="{56E2601E-A2EE-2148-BB74-77BB5803887A}" type="presOf" srcId="{C006711C-A2E0-45DA-A65D-5EFF4BDFA46F}" destId="{11BFCBA9-179F-4260-8074-6BF22A5D7D7D}" srcOrd="0" destOrd="1" presId="urn:microsoft.com/office/officeart/2005/8/layout/list1"/>
    <dgm:cxn modelId="{55846EC3-32B9-4E52-8E41-FDEB90E5C2A6}" srcId="{9DFDDF44-E13A-4A41-A89D-94F1AC453178}" destId="{60362153-580D-483E-B686-CE88C6945D8E}" srcOrd="0" destOrd="0" parTransId="{57BA0066-9FE4-404E-88CF-75E773709517}" sibTransId="{E852883D-36F2-4F16-9BE9-773B5DB6E5F0}"/>
    <dgm:cxn modelId="{D663D6C6-8B19-46BB-89BE-1B301AB9311D}" srcId="{B0B3B042-239D-4358-91EA-8477D8B6E72A}" destId="{903F05EA-E0F1-4E75-9328-14DA2BA8ED89}" srcOrd="5" destOrd="0" parTransId="{7D1B2E8A-8A9C-40BC-A088-6D19BE9C6753}" sibTransId="{9A5C3037-C817-4CEB-A3D2-76468F3B4343}"/>
    <dgm:cxn modelId="{E671E094-FDF8-49CF-B89C-BA5FCD815F1B}" srcId="{D50022D0-F479-4652-B3AE-85EEB8240E7B}" destId="{43278901-4E35-46CF-A461-530B39AD2B02}" srcOrd="6" destOrd="0" parTransId="{ED22AD3D-AA27-4297-B1E6-F45D19ED4204}" sibTransId="{7089FFAB-23C1-44E5-B714-1A911C74061E}"/>
    <dgm:cxn modelId="{39B62EA3-11D6-4830-94F0-ACE10137188E}" srcId="{B0B3B042-239D-4358-91EA-8477D8B6E72A}" destId="{B876B2E6-E730-4305-8410-80FFAE045B96}" srcOrd="1" destOrd="0" parTransId="{B171D3CB-EE7C-4592-B4E7-E202F6EAED68}" sibTransId="{27FA607E-E217-4412-B595-1573B90AADFE}"/>
    <dgm:cxn modelId="{09409F96-2B13-7F44-862C-B1CC11A117E3}" type="presOf" srcId="{6863E0B6-39D4-44C7-ADBB-1709E2DEA785}" destId="{CDF663E6-B0C9-4BE2-8CC1-8DC37CBC0888}" srcOrd="0" destOrd="3" presId="urn:microsoft.com/office/officeart/2005/8/layout/list1"/>
    <dgm:cxn modelId="{1560A634-0B91-4CF9-9CDD-5F967BE0F97B}" srcId="{B0B3B042-239D-4358-91EA-8477D8B6E72A}" destId="{F58CF0E4-D4C5-4432-8539-1649F0381290}" srcOrd="4" destOrd="0" parTransId="{70BE2E68-17C0-4627-8761-FA1635D97220}" sibTransId="{DDB40C6B-C206-4A6D-9E5D-7974ABD4E0CC}"/>
    <dgm:cxn modelId="{C4D29E81-74B4-6145-B0AD-DC5918FDDE4A}" type="presOf" srcId="{2BA07007-075A-4311-9D48-E907AC18C6F6}" destId="{11BFCBA9-179F-4260-8074-6BF22A5D7D7D}" srcOrd="0" destOrd="4" presId="urn:microsoft.com/office/officeart/2005/8/layout/list1"/>
    <dgm:cxn modelId="{2DD9AFBA-D684-BB4B-9E12-454E4F689F8C}" type="presOf" srcId="{D50022D0-F479-4652-B3AE-85EEB8240E7B}" destId="{D51D53B1-734E-4B31-9BE1-8A1B92715F10}" srcOrd="1" destOrd="0" presId="urn:microsoft.com/office/officeart/2005/8/layout/list1"/>
    <dgm:cxn modelId="{31C68763-0CE6-6C49-820C-DB957F3E7197}" type="presOf" srcId="{23727128-E95D-4073-A439-D51228ADC8AA}" destId="{11BFCBA9-179F-4260-8074-6BF22A5D7D7D}" srcOrd="0" destOrd="3" presId="urn:microsoft.com/office/officeart/2005/8/layout/list1"/>
    <dgm:cxn modelId="{0170E139-DE88-4D05-B684-6360A87400EF}" srcId="{B0B3B042-239D-4358-91EA-8477D8B6E72A}" destId="{691C38C8-DDA7-4755-A851-CC57749F0CB1}" srcOrd="0" destOrd="0" parTransId="{3C9C197A-C42C-4069-9A67-14EE95B5D266}" sibTransId="{6FB06E32-9713-42C4-857C-AC163A88F9B5}"/>
    <dgm:cxn modelId="{4F907CCE-C7C5-2E4B-A3BF-0BDE108F6CE2}" type="presOf" srcId="{903F05EA-E0F1-4E75-9328-14DA2BA8ED89}" destId="{CDF663E6-B0C9-4BE2-8CC1-8DC37CBC0888}" srcOrd="0" destOrd="5" presId="urn:microsoft.com/office/officeart/2005/8/layout/list1"/>
    <dgm:cxn modelId="{2973043D-6C65-1B4B-B76B-30538947DAC4}" type="presOf" srcId="{F329E10E-0A85-488E-939F-3E3C1733E362}" destId="{11BFCBA9-179F-4260-8074-6BF22A5D7D7D}" srcOrd="0" destOrd="5" presId="urn:microsoft.com/office/officeart/2005/8/layout/list1"/>
    <dgm:cxn modelId="{F39A7081-7DA6-4E8D-9F0D-7E05B89FD544}" srcId="{B0B3B042-239D-4358-91EA-8477D8B6E72A}" destId="{6863E0B6-39D4-44C7-ADBB-1709E2DEA785}" srcOrd="3" destOrd="0" parTransId="{411A592F-1654-491B-96BB-53F2940023B1}" sibTransId="{FAA42136-C4EE-4783-AF6B-5E204D29C17C}"/>
    <dgm:cxn modelId="{287AC027-46E1-2C4B-BD06-ED2F3FFA979E}" type="presOf" srcId="{B876B2E6-E730-4305-8410-80FFAE045B96}" destId="{CDF663E6-B0C9-4BE2-8CC1-8DC37CBC0888}" srcOrd="0" destOrd="1" presId="urn:microsoft.com/office/officeart/2005/8/layout/list1"/>
    <dgm:cxn modelId="{BF8D5B71-F10A-4041-9AB7-35C9C78F369A}" type="presOf" srcId="{95547D2E-BBA1-428C-BEEA-B28D9C984264}" destId="{11BFCBA9-179F-4260-8074-6BF22A5D7D7D}" srcOrd="0" destOrd="2" presId="urn:microsoft.com/office/officeart/2005/8/layout/list1"/>
    <dgm:cxn modelId="{8166EAEC-D137-C341-BC62-D6EBB5100F87}" type="presOf" srcId="{691C38C8-DDA7-4755-A851-CC57749F0CB1}" destId="{CDF663E6-B0C9-4BE2-8CC1-8DC37CBC0888}" srcOrd="0" destOrd="0" presId="urn:microsoft.com/office/officeart/2005/8/layout/list1"/>
    <dgm:cxn modelId="{644A0806-ECA9-4B18-9425-CC790B0934A5}" srcId="{60362153-580D-483E-B686-CE88C6945D8E}" destId="{368A8AA3-3399-4251-8662-3FC709522CC3}" srcOrd="4" destOrd="0" parTransId="{73819BEC-00B8-4970-8D89-F017D6FED60F}" sibTransId="{FAD26E51-8FE6-4563-9487-10EF5452BF53}"/>
    <dgm:cxn modelId="{1D880324-2DE2-4B91-A8E3-03BAB31134E4}" srcId="{60362153-580D-483E-B686-CE88C6945D8E}" destId="{6F5C5DDD-1C58-43AC-9895-FA1131268C05}" srcOrd="3" destOrd="0" parTransId="{1FA18BBA-464F-4ADC-A844-322E4957BC9C}" sibTransId="{678B17DA-4D57-48C2-A1E2-679654FE7E2D}"/>
    <dgm:cxn modelId="{62B320C5-7F0D-D541-9AA9-CA58351C45CD}" type="presOf" srcId="{B0B3B042-239D-4358-91EA-8477D8B6E72A}" destId="{9B847FE8-E1C7-493A-9428-3277E7C94725}" srcOrd="1" destOrd="0" presId="urn:microsoft.com/office/officeart/2005/8/layout/list1"/>
    <dgm:cxn modelId="{A36A0A0C-FFD2-42B6-BC45-27EF898699A5}" srcId="{B0B3B042-239D-4358-91EA-8477D8B6E72A}" destId="{ED2CFDED-A7A3-4129-9DFA-C31D3576EDD2}" srcOrd="2" destOrd="0" parTransId="{D654BA0D-7224-49E5-B13E-FFA4F84C4FE5}" sibTransId="{D6930135-E0D7-4BE4-9C63-A9AB1860C657}"/>
    <dgm:cxn modelId="{6BA85BE6-4E41-42E7-A522-AB1982DA1A3E}" srcId="{D50022D0-F479-4652-B3AE-85EEB8240E7B}" destId="{C006711C-A2E0-45DA-A65D-5EFF4BDFA46F}" srcOrd="1" destOrd="0" parTransId="{207C5348-0E55-408E-8100-AFABEF7B117C}" sibTransId="{D3A27F82-C6E4-4422-AB24-AFCCE9A314E9}"/>
    <dgm:cxn modelId="{A95C1EC4-6E0C-4B7A-BAF7-ABA593C7AC24}" srcId="{60362153-580D-483E-B686-CE88C6945D8E}" destId="{CE7E1C24-B7A2-41AA-BA1D-6DE98CF7720E}" srcOrd="5" destOrd="0" parTransId="{7B5D4903-F7D9-47BD-9DFC-274C6456DB26}" sibTransId="{DF7479F0-7CAD-44E9-9092-68BE307E5D2A}"/>
    <dgm:cxn modelId="{60899521-E588-4E09-A5DE-F55F0B89334D}" srcId="{60362153-580D-483E-B686-CE88C6945D8E}" destId="{2C7847E2-9CFB-4226-A7FD-40BAFAA2E07E}" srcOrd="0" destOrd="0" parTransId="{74A9D583-6B59-4174-B4A6-E5BD5B4DE70C}" sibTransId="{709D209D-0C14-4571-B765-25A3CF9C1515}"/>
    <dgm:cxn modelId="{523DC312-D515-4CC0-B962-017EBD0181E0}" srcId="{D50022D0-F479-4652-B3AE-85EEB8240E7B}" destId="{1F33FC38-E570-464B-AC13-2E42D2B94A75}" srcOrd="0" destOrd="0" parTransId="{6E7DE84A-4DC5-4B68-88BF-3081BFDB8A59}" sibTransId="{41314A81-953E-4612-8410-A57C8E38909E}"/>
    <dgm:cxn modelId="{2140140B-DC9B-4D0B-8EAF-8868FCE3EBD6}" srcId="{D50022D0-F479-4652-B3AE-85EEB8240E7B}" destId="{23727128-E95D-4073-A439-D51228ADC8AA}" srcOrd="3" destOrd="0" parTransId="{161F20CA-A9D3-4D82-8E60-00F932DDB88B}" sibTransId="{009BCEB3-C608-4661-9CB9-0B0D32CFB66E}"/>
    <dgm:cxn modelId="{7EDB7C75-570A-4096-BAA5-47D136669EB1}" srcId="{D50022D0-F479-4652-B3AE-85EEB8240E7B}" destId="{F329E10E-0A85-488E-939F-3E3C1733E362}" srcOrd="5" destOrd="0" parTransId="{9744A136-A1CC-463E-BA79-79E9E3CEEEBB}" sibTransId="{3AC8D5BF-0A00-4A64-9928-54AE3670DDE2}"/>
    <dgm:cxn modelId="{31C58856-DB43-7145-B9D6-A930E6F065DA}" type="presOf" srcId="{6F5C5DDD-1C58-43AC-9895-FA1131268C05}" destId="{6C962B8E-AFA9-47FE-AA8C-A8D83D958DFF}" srcOrd="0" destOrd="3" presId="urn:microsoft.com/office/officeart/2005/8/layout/list1"/>
    <dgm:cxn modelId="{AD46E39A-AF7D-4025-86EC-3071E4F6606F}" srcId="{9DFDDF44-E13A-4A41-A89D-94F1AC453178}" destId="{D50022D0-F479-4652-B3AE-85EEB8240E7B}" srcOrd="1" destOrd="0" parTransId="{F04B00F0-DBD6-4FE8-AFED-56569BAC09A7}" sibTransId="{070E2181-7029-4412-BD6C-6D8D255CE009}"/>
    <dgm:cxn modelId="{220FD642-8FE2-0645-BC58-0C280BAD1615}" type="presOf" srcId="{60362153-580D-483E-B686-CE88C6945D8E}" destId="{2B79AB09-BD99-468F-B21F-AC74607B2740}" srcOrd="0" destOrd="0" presId="urn:microsoft.com/office/officeart/2005/8/layout/list1"/>
    <dgm:cxn modelId="{0A4A9874-1261-8C48-918A-410BDA222060}" type="presOf" srcId="{60362153-580D-483E-B686-CE88C6945D8E}" destId="{C5EE39C3-833E-4B51-9BC1-1F437C5FD1BA}" srcOrd="1" destOrd="0" presId="urn:microsoft.com/office/officeart/2005/8/layout/list1"/>
    <dgm:cxn modelId="{AFD98EE3-11D6-5040-8961-0BE34B2047B2}" type="presParOf" srcId="{AB40F736-C788-466E-A7A7-D70BBCFF7D6C}" destId="{DFAEFADE-3F29-400A-84C3-8CFA7C2820D8}" srcOrd="0" destOrd="0" presId="urn:microsoft.com/office/officeart/2005/8/layout/list1"/>
    <dgm:cxn modelId="{0E89AE09-78A1-064A-A7F3-E3BFCD12CEB4}" type="presParOf" srcId="{DFAEFADE-3F29-400A-84C3-8CFA7C2820D8}" destId="{2B79AB09-BD99-468F-B21F-AC74607B2740}" srcOrd="0" destOrd="0" presId="urn:microsoft.com/office/officeart/2005/8/layout/list1"/>
    <dgm:cxn modelId="{5AA2D37B-485E-2F46-8575-A08FF4B36F90}" type="presParOf" srcId="{DFAEFADE-3F29-400A-84C3-8CFA7C2820D8}" destId="{C5EE39C3-833E-4B51-9BC1-1F437C5FD1BA}" srcOrd="1" destOrd="0" presId="urn:microsoft.com/office/officeart/2005/8/layout/list1"/>
    <dgm:cxn modelId="{B3677DFD-94D2-2245-AC00-1B7CDE83D898}" type="presParOf" srcId="{AB40F736-C788-466E-A7A7-D70BBCFF7D6C}" destId="{9A6E6C4A-3E8F-4AE1-9272-08D94F176D03}" srcOrd="1" destOrd="0" presId="urn:microsoft.com/office/officeart/2005/8/layout/list1"/>
    <dgm:cxn modelId="{9A7E585E-1F80-3846-95BE-80837A526EE0}" type="presParOf" srcId="{AB40F736-C788-466E-A7A7-D70BBCFF7D6C}" destId="{6C962B8E-AFA9-47FE-AA8C-A8D83D958DFF}" srcOrd="2" destOrd="0" presId="urn:microsoft.com/office/officeart/2005/8/layout/list1"/>
    <dgm:cxn modelId="{2B4268A3-FC7C-CC4C-B14F-1BEA01AB53D9}" type="presParOf" srcId="{AB40F736-C788-466E-A7A7-D70BBCFF7D6C}" destId="{F960819E-6E68-43B0-BE73-B811D07E24DD}" srcOrd="3" destOrd="0" presId="urn:microsoft.com/office/officeart/2005/8/layout/list1"/>
    <dgm:cxn modelId="{8A9A9E53-BA16-8844-B7D3-93DE859B4B02}" type="presParOf" srcId="{AB40F736-C788-466E-A7A7-D70BBCFF7D6C}" destId="{FDCBDFE8-F7B1-4B92-8CAF-3B353E4B4B25}" srcOrd="4" destOrd="0" presId="urn:microsoft.com/office/officeart/2005/8/layout/list1"/>
    <dgm:cxn modelId="{A8776EEB-5DDF-6740-9F9B-1041E2165719}" type="presParOf" srcId="{FDCBDFE8-F7B1-4B92-8CAF-3B353E4B4B25}" destId="{5FC477BE-6307-455A-8950-77E360C88D2F}" srcOrd="0" destOrd="0" presId="urn:microsoft.com/office/officeart/2005/8/layout/list1"/>
    <dgm:cxn modelId="{8770512B-1883-244C-B7B2-D6FF0C289F43}" type="presParOf" srcId="{FDCBDFE8-F7B1-4B92-8CAF-3B353E4B4B25}" destId="{D51D53B1-734E-4B31-9BE1-8A1B92715F10}" srcOrd="1" destOrd="0" presId="urn:microsoft.com/office/officeart/2005/8/layout/list1"/>
    <dgm:cxn modelId="{E1ED1460-87B4-F54E-98C2-724F1E8710E8}" type="presParOf" srcId="{AB40F736-C788-466E-A7A7-D70BBCFF7D6C}" destId="{76CA965B-4CC1-4954-B6B4-C59BE6DDAC33}" srcOrd="5" destOrd="0" presId="urn:microsoft.com/office/officeart/2005/8/layout/list1"/>
    <dgm:cxn modelId="{E0346248-A026-964D-A329-3C6CD336C9E4}" type="presParOf" srcId="{AB40F736-C788-466E-A7A7-D70BBCFF7D6C}" destId="{11BFCBA9-179F-4260-8074-6BF22A5D7D7D}" srcOrd="6" destOrd="0" presId="urn:microsoft.com/office/officeart/2005/8/layout/list1"/>
    <dgm:cxn modelId="{64A63897-0A7E-854B-8B93-324D3E3728B2}" type="presParOf" srcId="{AB40F736-C788-466E-A7A7-D70BBCFF7D6C}" destId="{E51C9586-967C-46CD-9393-1881F66532F8}" srcOrd="7" destOrd="0" presId="urn:microsoft.com/office/officeart/2005/8/layout/list1"/>
    <dgm:cxn modelId="{84EF626E-0716-A342-A5BB-D7D7BDBE33C1}" type="presParOf" srcId="{AB40F736-C788-466E-A7A7-D70BBCFF7D6C}" destId="{6F2B82FB-3F4C-4CA3-88CE-FC59EA7D9EA2}" srcOrd="8" destOrd="0" presId="urn:microsoft.com/office/officeart/2005/8/layout/list1"/>
    <dgm:cxn modelId="{34694758-75B7-4241-8765-CE61A0DC2E6C}" type="presParOf" srcId="{6F2B82FB-3F4C-4CA3-88CE-FC59EA7D9EA2}" destId="{14C32053-4D33-46B9-8538-E66859995D55}" srcOrd="0" destOrd="0" presId="urn:microsoft.com/office/officeart/2005/8/layout/list1"/>
    <dgm:cxn modelId="{B011E159-A68C-474F-B61F-606D62C5CB1F}" type="presParOf" srcId="{6F2B82FB-3F4C-4CA3-88CE-FC59EA7D9EA2}" destId="{9B847FE8-E1C7-493A-9428-3277E7C94725}" srcOrd="1" destOrd="0" presId="urn:microsoft.com/office/officeart/2005/8/layout/list1"/>
    <dgm:cxn modelId="{A8D2A319-DFF9-B243-97B3-137170FCEE94}" type="presParOf" srcId="{AB40F736-C788-466E-A7A7-D70BBCFF7D6C}" destId="{74973C16-F7A2-48A1-96AB-EFDE7438169E}" srcOrd="9" destOrd="0" presId="urn:microsoft.com/office/officeart/2005/8/layout/list1"/>
    <dgm:cxn modelId="{DD561835-9D8C-6B4C-96B1-DBF4C3B75C39}" type="presParOf" srcId="{AB40F736-C788-466E-A7A7-D70BBCFF7D6C}" destId="{CDF663E6-B0C9-4BE2-8CC1-8DC37CBC0888}" srcOrd="10" destOrd="0" presId="urn:microsoft.com/office/officeart/2005/8/layout/list1"/>
  </dgm:cxnLst>
  <dgm:bg>
    <a:solidFill>
      <a:srgbClr val="171717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46B2C1-380E-A34A-A5EF-18100243B78B}">
      <dsp:nvSpPr>
        <dsp:cNvPr id="0" name=""/>
        <dsp:cNvSpPr/>
      </dsp:nvSpPr>
      <dsp:spPr>
        <a:xfrm rot="4173613">
          <a:off x="2703325" y="1158932"/>
          <a:ext cx="5027629" cy="3506144"/>
        </a:xfrm>
        <a:prstGeom prst="swooshArrow">
          <a:avLst>
            <a:gd name="adj1" fmla="val 16310"/>
            <a:gd name="adj2" fmla="val 31370"/>
          </a:avLst>
        </a:prstGeom>
        <a:solidFill>
          <a:srgbClr val="F28700"/>
        </a:solidFill>
        <a:ln>
          <a:noFill/>
        </a:ln>
        <a:effectLst>
          <a:outerShdw blurRad="50800" dist="38100" dir="5400000" rotWithShape="0">
            <a:schemeClr val="bg1">
              <a:lumMod val="65000"/>
              <a:lumOff val="35000"/>
              <a:alpha val="35000"/>
            </a:scheme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F85481-E6A4-7942-9C61-8BD477CA3702}">
      <dsp:nvSpPr>
        <dsp:cNvPr id="0" name=""/>
        <dsp:cNvSpPr/>
      </dsp:nvSpPr>
      <dsp:spPr>
        <a:xfrm>
          <a:off x="4586691" y="1616744"/>
          <a:ext cx="126963" cy="126963"/>
        </a:xfrm>
        <a:prstGeom prst="ellipse">
          <a:avLst/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1CAEBC12-A514-9D4B-9DC5-78FA50CE0307}">
      <dsp:nvSpPr>
        <dsp:cNvPr id="0" name=""/>
        <dsp:cNvSpPr/>
      </dsp:nvSpPr>
      <dsp:spPr>
        <a:xfrm>
          <a:off x="5456041" y="2317955"/>
          <a:ext cx="126963" cy="126963"/>
        </a:xfrm>
        <a:prstGeom prst="ellipse">
          <a:avLst/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23A1B218-3266-284F-A8B7-569B02A78596}">
      <dsp:nvSpPr>
        <dsp:cNvPr id="0" name=""/>
        <dsp:cNvSpPr/>
      </dsp:nvSpPr>
      <dsp:spPr>
        <a:xfrm>
          <a:off x="6107572" y="3137976"/>
          <a:ext cx="126963" cy="126963"/>
        </a:xfrm>
        <a:prstGeom prst="ellipse">
          <a:avLst/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C6311FB2-1DE4-6D46-9BA1-17163765D771}">
      <dsp:nvSpPr>
        <dsp:cNvPr id="0" name=""/>
        <dsp:cNvSpPr/>
      </dsp:nvSpPr>
      <dsp:spPr>
        <a:xfrm>
          <a:off x="0" y="171449"/>
          <a:ext cx="3540718" cy="931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200" kern="1200" dirty="0" smtClean="0">
              <a:latin typeface="Avenir Book" charset="0"/>
              <a:ea typeface="Avenir Book" charset="0"/>
              <a:cs typeface="Avenir Book" charset="0"/>
            </a:rPr>
            <a:t>L’environnement </a:t>
          </a:r>
        </a:p>
      </dsp:txBody>
      <dsp:txXfrm>
        <a:off x="0" y="171449"/>
        <a:ext cx="3540718" cy="931841"/>
      </dsp:txXfrm>
    </dsp:sp>
    <dsp:sp modelId="{60FB3DE2-1E15-654E-9B08-0064DCBA2272}">
      <dsp:nvSpPr>
        <dsp:cNvPr id="0" name=""/>
        <dsp:cNvSpPr/>
      </dsp:nvSpPr>
      <dsp:spPr>
        <a:xfrm>
          <a:off x="5017971" y="1157156"/>
          <a:ext cx="3459461" cy="931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smtClean="0">
              <a:latin typeface="Avenir Book" charset="0"/>
              <a:ea typeface="Avenir Book" charset="0"/>
              <a:cs typeface="Avenir Book" charset="0"/>
            </a:rPr>
            <a:t>Projet</a:t>
          </a:r>
          <a:endParaRPr lang="fr-FR" sz="2800" kern="1200" dirty="0">
            <a:latin typeface="Avenir Book" charset="0"/>
            <a:ea typeface="Avenir Book" charset="0"/>
            <a:cs typeface="Avenir Book" charset="0"/>
          </a:endParaRPr>
        </a:p>
      </dsp:txBody>
      <dsp:txXfrm>
        <a:off x="5017971" y="1157156"/>
        <a:ext cx="3459461" cy="931841"/>
      </dsp:txXfrm>
    </dsp:sp>
    <dsp:sp modelId="{A90DC71A-B9D7-2847-AC21-EAD9D128D4D1}">
      <dsp:nvSpPr>
        <dsp:cNvPr id="0" name=""/>
        <dsp:cNvSpPr/>
      </dsp:nvSpPr>
      <dsp:spPr>
        <a:xfrm>
          <a:off x="2528212" y="2153639"/>
          <a:ext cx="2754756" cy="931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smtClean="0">
              <a:latin typeface="Avenir Book" charset="0"/>
              <a:ea typeface="Avenir Book" charset="0"/>
              <a:cs typeface="Avenir Book" charset="0"/>
            </a:rPr>
            <a:t>Bilan </a:t>
          </a:r>
          <a:endParaRPr lang="fr-FR" sz="2800" kern="1200" dirty="0">
            <a:latin typeface="Avenir Book" charset="0"/>
            <a:ea typeface="Avenir Book" charset="0"/>
            <a:cs typeface="Avenir Book" charset="0"/>
          </a:endParaRPr>
        </a:p>
      </dsp:txBody>
      <dsp:txXfrm>
        <a:off x="2528212" y="2153639"/>
        <a:ext cx="2754756" cy="931841"/>
      </dsp:txXfrm>
    </dsp:sp>
    <dsp:sp modelId="{5942B419-842A-3F46-AC35-05636E8F3B1F}">
      <dsp:nvSpPr>
        <dsp:cNvPr id="0" name=""/>
        <dsp:cNvSpPr/>
      </dsp:nvSpPr>
      <dsp:spPr>
        <a:xfrm>
          <a:off x="6591903" y="2573610"/>
          <a:ext cx="2114115" cy="931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smtClean="0">
              <a:latin typeface="Avenir Book" charset="0"/>
              <a:ea typeface="Avenir Book" charset="0"/>
              <a:cs typeface="Avenir Book" charset="0"/>
            </a:rPr>
            <a:t>Prolongation</a:t>
          </a:r>
        </a:p>
      </dsp:txBody>
      <dsp:txXfrm>
        <a:off x="6591903" y="2573610"/>
        <a:ext cx="2114115" cy="931841"/>
      </dsp:txXfrm>
    </dsp:sp>
    <dsp:sp modelId="{A80E988A-D54F-094B-9336-433D55067694}">
      <dsp:nvSpPr>
        <dsp:cNvPr id="0" name=""/>
        <dsp:cNvSpPr/>
      </dsp:nvSpPr>
      <dsp:spPr>
        <a:xfrm>
          <a:off x="5388623" y="4892167"/>
          <a:ext cx="5222281" cy="931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t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200" kern="1200" dirty="0" smtClean="0">
              <a:latin typeface="Avenir Book" charset="0"/>
              <a:ea typeface="Avenir Book" charset="0"/>
              <a:cs typeface="Avenir Book" charset="0"/>
            </a:rPr>
            <a:t>Conclusion</a:t>
          </a:r>
          <a:endParaRPr lang="fr-FR" sz="3200" kern="1200" dirty="0">
            <a:latin typeface="Avenir Book" charset="0"/>
            <a:ea typeface="Avenir Book" charset="0"/>
            <a:cs typeface="Avenir Book" charset="0"/>
          </a:endParaRPr>
        </a:p>
      </dsp:txBody>
      <dsp:txXfrm>
        <a:off x="5388623" y="4892167"/>
        <a:ext cx="5222281" cy="9318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962B8E-AFA9-47FE-AA8C-A8D83D958DFF}">
      <dsp:nvSpPr>
        <dsp:cNvPr id="0" name=""/>
        <dsp:cNvSpPr/>
      </dsp:nvSpPr>
      <dsp:spPr>
        <a:xfrm>
          <a:off x="0" y="216978"/>
          <a:ext cx="9221491" cy="1298928"/>
        </a:xfrm>
        <a:prstGeom prst="rect">
          <a:avLst/>
        </a:prstGeom>
        <a:noFill/>
        <a:ln w="19050" cap="rnd" cmpd="sng" algn="ctr">
          <a:solidFill>
            <a:schemeClr val="bg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5690" tIns="187452" rIns="715690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fr-FR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fr-FR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fr-FR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fr-FR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fr-FR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fr-FR" sz="900" kern="1200" dirty="0"/>
        </a:p>
      </dsp:txBody>
      <dsp:txXfrm>
        <a:off x="0" y="216978"/>
        <a:ext cx="9221491" cy="1298928"/>
      </dsp:txXfrm>
    </dsp:sp>
    <dsp:sp modelId="{C5EE39C3-833E-4B51-9BC1-1F437C5FD1BA}">
      <dsp:nvSpPr>
        <dsp:cNvPr id="0" name=""/>
        <dsp:cNvSpPr/>
      </dsp:nvSpPr>
      <dsp:spPr>
        <a:xfrm>
          <a:off x="461074" y="84138"/>
          <a:ext cx="6455043" cy="265680"/>
        </a:xfrm>
        <a:prstGeom prst="roundRect">
          <a:avLst/>
        </a:prstGeom>
        <a:solidFill>
          <a:srgbClr val="171717"/>
        </a:solidFill>
        <a:ln w="25400" cap="rnd" cmpd="sng" algn="ctr">
          <a:solidFill>
            <a:schemeClr val="bg1">
              <a:lumMod val="65000"/>
              <a:lumOff val="35000"/>
            </a:schemeClr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43985" tIns="0" rIns="243985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/>
            <a:t>Ressources matérielles</a:t>
          </a:r>
        </a:p>
      </dsp:txBody>
      <dsp:txXfrm>
        <a:off x="474043" y="97107"/>
        <a:ext cx="6429105" cy="239742"/>
      </dsp:txXfrm>
    </dsp:sp>
    <dsp:sp modelId="{11BFCBA9-179F-4260-8074-6BF22A5D7D7D}">
      <dsp:nvSpPr>
        <dsp:cNvPr id="0" name=""/>
        <dsp:cNvSpPr/>
      </dsp:nvSpPr>
      <dsp:spPr>
        <a:xfrm>
          <a:off x="0" y="1697347"/>
          <a:ext cx="9221491" cy="1275750"/>
        </a:xfrm>
        <a:prstGeom prst="rect">
          <a:avLst/>
        </a:prstGeom>
        <a:noFill/>
        <a:ln w="19050" cap="rnd" cmpd="sng" algn="ctr">
          <a:solidFill>
            <a:schemeClr val="bg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5690" tIns="187452" rIns="715690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fr-FR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fr-FR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fr-FR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fr-FR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fr-FR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fr-FR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fr-FR" sz="900" kern="1200" dirty="0"/>
        </a:p>
      </dsp:txBody>
      <dsp:txXfrm>
        <a:off x="0" y="1697347"/>
        <a:ext cx="9221491" cy="1275750"/>
      </dsp:txXfrm>
    </dsp:sp>
    <dsp:sp modelId="{D51D53B1-734E-4B31-9BE1-8A1B92715F10}">
      <dsp:nvSpPr>
        <dsp:cNvPr id="0" name=""/>
        <dsp:cNvSpPr/>
      </dsp:nvSpPr>
      <dsp:spPr>
        <a:xfrm>
          <a:off x="461074" y="1564507"/>
          <a:ext cx="6455043" cy="265680"/>
        </a:xfrm>
        <a:prstGeom prst="roundRect">
          <a:avLst/>
        </a:prstGeom>
        <a:solidFill>
          <a:srgbClr val="171717"/>
        </a:solidFill>
        <a:ln w="19050" cap="rnd" cmpd="sng" algn="ctr">
          <a:solidFill>
            <a:schemeClr val="bg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985" tIns="0" rIns="243985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/>
            <a:t>Ressources Humaines</a:t>
          </a:r>
        </a:p>
      </dsp:txBody>
      <dsp:txXfrm>
        <a:off x="474043" y="1577476"/>
        <a:ext cx="6429105" cy="239742"/>
      </dsp:txXfrm>
    </dsp:sp>
    <dsp:sp modelId="{CDF663E6-B0C9-4BE2-8CC1-8DC37CBC0888}">
      <dsp:nvSpPr>
        <dsp:cNvPr id="0" name=""/>
        <dsp:cNvSpPr/>
      </dsp:nvSpPr>
      <dsp:spPr>
        <a:xfrm>
          <a:off x="0" y="3154537"/>
          <a:ext cx="9221491" cy="1488306"/>
        </a:xfrm>
        <a:prstGeom prst="rect">
          <a:avLst/>
        </a:prstGeom>
        <a:noFill/>
        <a:ln w="19050" cap="rnd" cmpd="sng" algn="ctr">
          <a:solidFill>
            <a:schemeClr val="bg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5690" tIns="187452" rIns="715690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fr-FR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fr-FR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fr-FR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fr-FR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fr-FR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fr-FR" sz="900" kern="1200" dirty="0"/>
        </a:p>
      </dsp:txBody>
      <dsp:txXfrm>
        <a:off x="0" y="3154537"/>
        <a:ext cx="9221491" cy="1488306"/>
      </dsp:txXfrm>
    </dsp:sp>
    <dsp:sp modelId="{9B847FE8-E1C7-493A-9428-3277E7C94725}">
      <dsp:nvSpPr>
        <dsp:cNvPr id="0" name=""/>
        <dsp:cNvSpPr/>
      </dsp:nvSpPr>
      <dsp:spPr>
        <a:xfrm>
          <a:off x="461074" y="3021697"/>
          <a:ext cx="6455043" cy="265680"/>
        </a:xfrm>
        <a:prstGeom prst="roundRect">
          <a:avLst/>
        </a:prstGeom>
        <a:solidFill>
          <a:srgbClr val="171717"/>
        </a:solidFill>
        <a:ln w="19050" cap="rnd" cmpd="sng" algn="ctr">
          <a:solidFill>
            <a:schemeClr val="bg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985" tIns="0" rIns="243985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0" kern="1200" dirty="0"/>
            <a:t>Budget prévisionnel </a:t>
          </a:r>
        </a:p>
      </dsp:txBody>
      <dsp:txXfrm>
        <a:off x="474043" y="3034666"/>
        <a:ext cx="6429105" cy="2397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0.18446</cdr:x>
      <cdr:y>0.13119</cdr:y>
    </cdr:from>
    <cdr:to>
      <cdr:x>0.25691</cdr:x>
      <cdr:y>0.16841</cdr:y>
    </cdr:to>
    <cdr:cxnSp macro="">
      <cdr:nvCxnSpPr>
        <cdr:cNvPr id="2" name="Connecteur droit avec flèche 1"/>
        <cdr:cNvCxnSpPr/>
      </cdr:nvCxnSpPr>
      <cdr:spPr>
        <a:xfrm xmlns:a="http://schemas.openxmlformats.org/drawingml/2006/main" flipH="1">
          <a:off x="1503364" y="675217"/>
          <a:ext cx="590549" cy="191558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chemeClr val="tx1"/>
          </a:solidFill>
          <a:tailEnd type="triangle"/>
        </a:ln>
      </cdr:spPr>
      <cdr:style>
        <a:lnRef xmlns:a="http://schemas.openxmlformats.org/drawingml/2006/main" idx="3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2">
          <a:schemeClr val="dk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9ADAD6-5B2D-2548-B077-20DD6892557B}" type="datetimeFigureOut">
              <a:rPr lang="fr-FR" smtClean="0"/>
              <a:t>10/12/2017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FC0C45-2147-5D43-9D94-75B8194492D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3825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C0C45-2147-5D43-9D94-75B8194492D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946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C0C45-2147-5D43-9D94-75B8194492D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3151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-1136130" y="3796245"/>
            <a:ext cx="7197726" cy="890055"/>
          </a:xfrm>
        </p:spPr>
        <p:txBody>
          <a:bodyPr/>
          <a:lstStyle/>
          <a:p>
            <a:r>
              <a:rPr lang="fr-FR" dirty="0" smtClean="0">
                <a:latin typeface="Avenir Book" charset="0"/>
                <a:ea typeface="Avenir Book" charset="0"/>
                <a:cs typeface="Avenir Book" charset="0"/>
              </a:rPr>
              <a:t>Gest-ios</a:t>
            </a:r>
            <a:endParaRPr lang="fr-FR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378595" y="4686300"/>
            <a:ext cx="7197726" cy="1405467"/>
          </a:xfrm>
        </p:spPr>
        <p:txBody>
          <a:bodyPr/>
          <a:lstStyle/>
          <a:p>
            <a:r>
              <a:rPr lang="fr-FR" dirty="0" smtClean="0">
                <a:latin typeface="Avenir Book" charset="0"/>
                <a:ea typeface="Avenir Book" charset="0"/>
                <a:cs typeface="Avenir Book" charset="0"/>
              </a:rPr>
              <a:t>Projet 3 </a:t>
            </a:r>
            <a:r>
              <a:rPr lang="mr-IN" dirty="0" smtClean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fr-FR" dirty="0" smtClean="0">
                <a:latin typeface="Avenir Book" charset="0"/>
                <a:ea typeface="Avenir Book" charset="0"/>
                <a:cs typeface="Avenir Book" charset="0"/>
              </a:rPr>
              <a:t> Développement application iOS</a:t>
            </a:r>
            <a:endParaRPr lang="fr-FR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783" y="-171450"/>
            <a:ext cx="4290492" cy="303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0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Avenir Book" charset="0"/>
                <a:ea typeface="Avenir Book" charset="0"/>
                <a:cs typeface="Avenir Book" charset="0"/>
              </a:rPr>
              <a:t>Analyse méthodologique</a:t>
            </a:r>
            <a:endParaRPr lang="fr-FR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685800" y="2688677"/>
            <a:ext cx="9286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>
                <a:latin typeface="Avenir Book" charset="0"/>
                <a:ea typeface="Avenir Book" charset="0"/>
                <a:cs typeface="Avenir Book" charset="0"/>
              </a:rPr>
              <a:t>Identification des différentes fonctionnalité de l’application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>
                <a:latin typeface="Avenir Book" charset="0"/>
                <a:ea typeface="Avenir Book" charset="0"/>
                <a:cs typeface="Avenir Book" charset="0"/>
              </a:rPr>
              <a:t>Rédaction du cahier des charges 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>
                <a:latin typeface="Avenir Book" charset="0"/>
                <a:ea typeface="Avenir Book" charset="0"/>
                <a:cs typeface="Avenir Book" charset="0"/>
              </a:rPr>
              <a:t>Développement de la partie données 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>
                <a:latin typeface="Avenir Book" charset="0"/>
                <a:ea typeface="Avenir Book" charset="0"/>
                <a:cs typeface="Avenir Book" charset="0"/>
              </a:rPr>
              <a:t>Développement de ma </a:t>
            </a:r>
            <a:r>
              <a:rPr lang="fr-FR" dirty="0" smtClean="0">
                <a:latin typeface="Avenir Book" charset="0"/>
                <a:ea typeface="Avenir Book" charset="0"/>
                <a:cs typeface="Avenir Book" charset="0"/>
              </a:rPr>
              <a:t>partie applicative relative a l’IHM </a:t>
            </a:r>
            <a:endParaRPr lang="fr-FR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02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Avenir Book" charset="0"/>
                <a:ea typeface="Avenir Book" charset="0"/>
                <a:cs typeface="Avenir Book" charset="0"/>
              </a:rPr>
              <a:t>Analyse méthodologique</a:t>
            </a:r>
            <a:endParaRPr lang="fr-FR" dirty="0"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1045206537"/>
              </p:ext>
            </p:extLst>
          </p:nvPr>
        </p:nvGraphicFramePr>
        <p:xfrm>
          <a:off x="1348353" y="1790053"/>
          <a:ext cx="9221491" cy="4726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494022"/>
              </p:ext>
            </p:extLst>
          </p:nvPr>
        </p:nvGraphicFramePr>
        <p:xfrm>
          <a:off x="2826069" y="2190737"/>
          <a:ext cx="6233160" cy="1023696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5310107">
                  <a:extLst>
                    <a:ext uri="{9D8B030D-6E8A-4147-A177-3AD203B41FA5}">
                      <a16:colId xmlns:a16="http://schemas.microsoft.com/office/drawing/2014/main" xmlns="" val="4069709062"/>
                    </a:ext>
                  </a:extLst>
                </a:gridCol>
                <a:gridCol w="923053">
                  <a:extLst>
                    <a:ext uri="{9D8B030D-6E8A-4147-A177-3AD203B41FA5}">
                      <a16:colId xmlns:a16="http://schemas.microsoft.com/office/drawing/2014/main" xmlns="" val="2226376345"/>
                    </a:ext>
                  </a:extLst>
                </a:gridCol>
              </a:tblGrid>
              <a:tr h="22632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700"/>
                        </a:spcAft>
                      </a:pPr>
                      <a:r>
                        <a:rPr lang="fr-FR" sz="1200" b="1" i="1" kern="50" dirty="0">
                          <a:ln>
                            <a:noFill/>
                          </a:ln>
                          <a:solidFill>
                            <a:srgbClr val="F28700"/>
                          </a:solidFill>
                          <a:effectLst/>
                          <a:latin typeface="Avenir Heavy Oblique" charset="0"/>
                          <a:ea typeface="Avenir Heavy Oblique" charset="0"/>
                          <a:cs typeface="Avenir Heavy Oblique" charset="0"/>
                        </a:rPr>
                        <a:t>Equipements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700"/>
                        </a:spcAft>
                      </a:pPr>
                      <a:r>
                        <a:rPr lang="fr-FR" sz="1200" b="1" i="1" kern="50" dirty="0">
                          <a:ln>
                            <a:noFill/>
                          </a:ln>
                          <a:solidFill>
                            <a:srgbClr val="F28700"/>
                          </a:solidFill>
                          <a:effectLst/>
                          <a:latin typeface="Avenir Heavy Oblique" charset="0"/>
                          <a:ea typeface="Avenir Heavy Oblique" charset="0"/>
                          <a:cs typeface="Avenir Heavy Oblique" charset="0"/>
                        </a:rPr>
                        <a:t>Coût(TTC)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18295540"/>
                  </a:ext>
                </a:extLst>
              </a:tr>
              <a:tr h="26931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700"/>
                        </a:spcAft>
                      </a:pPr>
                      <a:r>
                        <a:rPr lang="fr-FR" sz="1200" kern="5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Un serveur mutualisé (en location)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700"/>
                        </a:spcAft>
                      </a:pPr>
                      <a:r>
                        <a:rPr lang="fr-FR" sz="1200" kern="5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280€/an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54032955"/>
                  </a:ext>
                </a:extLst>
              </a:tr>
              <a:tr h="23224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700"/>
                        </a:spcAft>
                      </a:pPr>
                      <a:r>
                        <a:rPr lang="fr-FR" sz="1200" kern="5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Utilisation d’un serveur dédié (déjà existant)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700"/>
                        </a:spcAft>
                      </a:pPr>
                      <a:r>
                        <a:rPr lang="fr-FR" sz="1200" kern="5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100€/an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58460910"/>
                  </a:ext>
                </a:extLst>
              </a:tr>
              <a:tr h="23224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700"/>
                        </a:spcAft>
                      </a:pPr>
                      <a:r>
                        <a:rPr lang="fr-FR" sz="1200" kern="5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Terminaux de saisie mobile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700"/>
                        </a:spcAft>
                      </a:pPr>
                      <a:r>
                        <a:rPr lang="fr-FR" sz="1200" kern="5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150€/an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300542490"/>
                  </a:ext>
                </a:extLst>
              </a:tr>
            </a:tbl>
          </a:graphicData>
        </a:graphic>
      </p:graphicFrame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938393"/>
              </p:ext>
            </p:extLst>
          </p:nvPr>
        </p:nvGraphicFramePr>
        <p:xfrm>
          <a:off x="2826069" y="3743325"/>
          <a:ext cx="6233161" cy="830391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4283005">
                  <a:extLst>
                    <a:ext uri="{9D8B030D-6E8A-4147-A177-3AD203B41FA5}">
                      <a16:colId xmlns:a16="http://schemas.microsoft.com/office/drawing/2014/main" xmlns="" val="3839245048"/>
                    </a:ext>
                  </a:extLst>
                </a:gridCol>
                <a:gridCol w="1041812">
                  <a:extLst>
                    <a:ext uri="{9D8B030D-6E8A-4147-A177-3AD203B41FA5}">
                      <a16:colId xmlns:a16="http://schemas.microsoft.com/office/drawing/2014/main" xmlns="" val="1555413653"/>
                    </a:ext>
                  </a:extLst>
                </a:gridCol>
                <a:gridCol w="908344">
                  <a:extLst>
                    <a:ext uri="{9D8B030D-6E8A-4147-A177-3AD203B41FA5}">
                      <a16:colId xmlns:a16="http://schemas.microsoft.com/office/drawing/2014/main" xmlns="" val="239186989"/>
                    </a:ext>
                  </a:extLst>
                </a:gridCol>
              </a:tblGrid>
              <a:tr h="27679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700"/>
                        </a:spcAft>
                      </a:pPr>
                      <a:r>
                        <a:rPr lang="fr-FR" sz="1200" b="1" i="1" kern="50" dirty="0">
                          <a:solidFill>
                            <a:srgbClr val="F28700"/>
                          </a:solidFill>
                          <a:effectLst/>
                          <a:latin typeface="Avenir Heavy Oblique" charset="0"/>
                          <a:ea typeface="Avenir Heavy Oblique" charset="0"/>
                          <a:cs typeface="Avenir Heavy Oblique" charset="0"/>
                        </a:rPr>
                        <a:t>Personnel</a:t>
                      </a:r>
                    </a:p>
                  </a:txBody>
                  <a:tcPr marL="68580" marR="68580" marT="0" marB="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700"/>
                        </a:spcAft>
                      </a:pPr>
                      <a:r>
                        <a:rPr lang="fr-FR" sz="1200" kern="50" dirty="0">
                          <a:solidFill>
                            <a:schemeClr val="tx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Coût Horaire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700"/>
                        </a:spcAft>
                      </a:pPr>
                      <a:r>
                        <a:rPr lang="fr-FR" sz="1200" b="1" i="1" kern="50" dirty="0">
                          <a:solidFill>
                            <a:srgbClr val="F28700"/>
                          </a:solidFill>
                          <a:effectLst/>
                          <a:latin typeface="Avenir Heavy Oblique" charset="0"/>
                          <a:ea typeface="Avenir Heavy Oblique" charset="0"/>
                          <a:cs typeface="Avenir Heavy Oblique" charset="0"/>
                        </a:rPr>
                        <a:t>Coût(TTC)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2715565"/>
                  </a:ext>
                </a:extLst>
              </a:tr>
              <a:tr h="27679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700"/>
                        </a:spcAft>
                      </a:pPr>
                      <a:r>
                        <a:rPr lang="fr-FR" sz="1200" kern="50" dirty="0" smtClean="0">
                          <a:solidFill>
                            <a:schemeClr val="tx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1 développeur</a:t>
                      </a:r>
                      <a:r>
                        <a:rPr lang="fr-FR" sz="1200" kern="50" baseline="0" dirty="0" smtClean="0">
                          <a:solidFill>
                            <a:schemeClr val="tx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endParaRPr lang="fr-FR" sz="1200" kern="50" dirty="0">
                        <a:solidFill>
                          <a:schemeClr val="tx1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700"/>
                        </a:spcAft>
                      </a:pPr>
                      <a:r>
                        <a:rPr lang="fr-FR" sz="1200" kern="50">
                          <a:solidFill>
                            <a:schemeClr val="tx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30€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700"/>
                        </a:spcAft>
                      </a:pPr>
                      <a:r>
                        <a:rPr lang="fr-FR" sz="1200" kern="50" dirty="0">
                          <a:solidFill>
                            <a:schemeClr val="tx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10 000€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525016715"/>
                  </a:ext>
                </a:extLst>
              </a:tr>
              <a:tr h="27679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700"/>
                        </a:spcAft>
                      </a:pPr>
                      <a:r>
                        <a:rPr lang="fr-FR" sz="1200" kern="50" dirty="0">
                          <a:solidFill>
                            <a:schemeClr val="tx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1 designer graphique pendant 1 semaine</a:t>
                      </a:r>
                    </a:p>
                  </a:txBody>
                  <a:tcPr marL="68580" marR="68580" marT="0" marB="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700"/>
                        </a:spcAft>
                      </a:pPr>
                      <a:r>
                        <a:rPr lang="fr-FR" sz="1200" kern="50">
                          <a:solidFill>
                            <a:schemeClr val="tx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40€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700"/>
                        </a:spcAft>
                      </a:pPr>
                      <a:r>
                        <a:rPr lang="fr-FR" sz="1200" kern="50" dirty="0">
                          <a:solidFill>
                            <a:schemeClr val="tx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600€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5281256"/>
                  </a:ext>
                </a:extLst>
              </a:tr>
            </a:tbl>
          </a:graphicData>
        </a:graphic>
      </p:graphicFrame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877"/>
              </p:ext>
            </p:extLst>
          </p:nvPr>
        </p:nvGraphicFramePr>
        <p:xfrm>
          <a:off x="2826069" y="5198629"/>
          <a:ext cx="6233160" cy="1005840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5310107">
                  <a:extLst>
                    <a:ext uri="{9D8B030D-6E8A-4147-A177-3AD203B41FA5}">
                      <a16:colId xmlns:a16="http://schemas.microsoft.com/office/drawing/2014/main" xmlns="" val="3365090975"/>
                    </a:ext>
                  </a:extLst>
                </a:gridCol>
                <a:gridCol w="923053">
                  <a:extLst>
                    <a:ext uri="{9D8B030D-6E8A-4147-A177-3AD203B41FA5}">
                      <a16:colId xmlns:a16="http://schemas.microsoft.com/office/drawing/2014/main" xmlns="" val="15520384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700"/>
                        </a:spcAft>
                      </a:pPr>
                      <a:r>
                        <a:rPr lang="fr-FR" sz="1200" b="1" i="1" kern="50" dirty="0">
                          <a:solidFill>
                            <a:srgbClr val="F28700"/>
                          </a:solidFill>
                          <a:effectLst/>
                          <a:latin typeface="Avenir Heavy Oblique" charset="0"/>
                          <a:ea typeface="Avenir Heavy Oblique" charset="0"/>
                          <a:cs typeface="Avenir Heavy Oblique" charset="0"/>
                        </a:rPr>
                        <a:t>Equipement + Personnel</a:t>
                      </a:r>
                    </a:p>
                  </a:txBody>
                  <a:tcPr marL="68580" marR="68580" marT="0" marB="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700"/>
                        </a:spcAft>
                      </a:pPr>
                      <a:r>
                        <a:rPr lang="fr-FR" sz="1200" b="1" i="1" kern="50" dirty="0">
                          <a:solidFill>
                            <a:srgbClr val="F28700"/>
                          </a:solidFill>
                          <a:effectLst/>
                          <a:latin typeface="Avenir Heavy Oblique" charset="0"/>
                          <a:ea typeface="Avenir Heavy Oblique" charset="0"/>
                          <a:cs typeface="Avenir Heavy Oblique" charset="0"/>
                        </a:rPr>
                        <a:t>Coût(TTC)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597958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700"/>
                        </a:spcAft>
                      </a:pPr>
                      <a:r>
                        <a:rPr lang="fr-FR" sz="1200" kern="50" dirty="0">
                          <a:solidFill>
                            <a:schemeClr val="tx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Les ressources matérielles</a:t>
                      </a:r>
                    </a:p>
                  </a:txBody>
                  <a:tcPr marL="68580" marR="68580" marT="0" marB="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700"/>
                        </a:spcAft>
                      </a:pPr>
                      <a:r>
                        <a:rPr lang="fr-FR" sz="1200" kern="50" dirty="0">
                          <a:solidFill>
                            <a:schemeClr val="tx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530€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01738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700"/>
                        </a:spcAft>
                      </a:pPr>
                      <a:r>
                        <a:rPr lang="fr-FR" sz="1200" kern="50" dirty="0">
                          <a:solidFill>
                            <a:schemeClr val="tx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Les ressources humaines</a:t>
                      </a:r>
                    </a:p>
                  </a:txBody>
                  <a:tcPr marL="68580" marR="68580" marT="0" marB="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700"/>
                        </a:spcAft>
                      </a:pPr>
                      <a:r>
                        <a:rPr lang="fr-FR" sz="1200" kern="50" dirty="0">
                          <a:solidFill>
                            <a:schemeClr val="tx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10 600€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158231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700"/>
                        </a:spcAft>
                      </a:pPr>
                      <a:r>
                        <a:rPr lang="fr-FR" sz="1200" b="1" i="1" kern="50" dirty="0">
                          <a:solidFill>
                            <a:srgbClr val="F28700"/>
                          </a:solidFill>
                          <a:effectLst/>
                          <a:latin typeface="Avenir Heavy Oblique" charset="0"/>
                          <a:ea typeface="Avenir Heavy Oblique" charset="0"/>
                          <a:cs typeface="Avenir Heavy Oblique" charset="0"/>
                        </a:rPr>
                        <a:t>Total</a:t>
                      </a:r>
                    </a:p>
                  </a:txBody>
                  <a:tcPr marL="68580" marR="68580" marT="0" marB="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700"/>
                        </a:spcAft>
                      </a:pPr>
                      <a:r>
                        <a:rPr lang="fr-FR" sz="1200" b="1" i="1" kern="50" dirty="0">
                          <a:solidFill>
                            <a:srgbClr val="F28700"/>
                          </a:solidFill>
                          <a:effectLst/>
                          <a:latin typeface="Avenir Heavy Oblique" charset="0"/>
                          <a:ea typeface="Avenir Heavy Oblique" charset="0"/>
                          <a:cs typeface="Avenir Heavy Oblique" charset="0"/>
                        </a:rPr>
                        <a:t>11 630 €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05602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77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Avenir Book" charset="0"/>
                <a:ea typeface="Avenir Book" charset="0"/>
                <a:cs typeface="Avenir Book" charset="0"/>
              </a:rPr>
              <a:t>Structuration du projet 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3016469" y="16080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334814" y="2606567"/>
            <a:ext cx="26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Avenir Book" charset="0"/>
                <a:ea typeface="Avenir Book" charset="0"/>
                <a:cs typeface="Avenir Book" charset="0"/>
              </a:rPr>
              <a:t>Lecteur de code barre </a:t>
            </a:r>
            <a:endParaRPr lang="fr-FR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334813" y="2975898"/>
            <a:ext cx="5151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Avenir Book" charset="0"/>
                <a:ea typeface="Avenir Book" charset="0"/>
                <a:cs typeface="Avenir Book" charset="0"/>
              </a:rPr>
              <a:t>Création d’une nouvelle catégorie de produit</a:t>
            </a:r>
            <a:endParaRPr lang="fr-FR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334813" y="3345230"/>
            <a:ext cx="5151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Avenir Book" charset="0"/>
                <a:ea typeface="Avenir Book" charset="0"/>
                <a:cs typeface="Avenir Book" charset="0"/>
              </a:rPr>
              <a:t>Création d’une nouvelle fiche produit</a:t>
            </a:r>
            <a:endParaRPr lang="fr-FR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334813" y="3714561"/>
            <a:ext cx="5151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Avenir Book" charset="0"/>
                <a:ea typeface="Avenir Book" charset="0"/>
                <a:cs typeface="Avenir Book" charset="0"/>
              </a:rPr>
              <a:t>Gestion des nouveaux arrivages</a:t>
            </a:r>
            <a:endParaRPr lang="fr-FR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334813" y="4083893"/>
            <a:ext cx="5151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Avenir Book" charset="0"/>
                <a:ea typeface="Avenir Book" charset="0"/>
                <a:cs typeface="Avenir Book" charset="0"/>
              </a:rPr>
              <a:t>Facturation</a:t>
            </a:r>
            <a:endParaRPr lang="fr-FR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60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Avenir Book" charset="0"/>
                <a:ea typeface="Avenir Book" charset="0"/>
                <a:cs typeface="Avenir Book" charset="0"/>
              </a:rPr>
              <a:t>Ressources</a:t>
            </a:r>
            <a:endParaRPr lang="fr-FR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016469" y="16080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1990725" y="2215539"/>
            <a:ext cx="7214109" cy="3870935"/>
          </a:xfrm>
          <a:prstGeom prst="roundRect">
            <a:avLst/>
          </a:prstGeom>
          <a:solidFill>
            <a:schemeClr val="tx1"/>
          </a:solidFill>
          <a:ln>
            <a:solidFill>
              <a:srgbClr val="F28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840" y="2447314"/>
            <a:ext cx="6193346" cy="325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7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Avenir Book" charset="0"/>
                <a:ea typeface="Avenir Book" charset="0"/>
                <a:cs typeface="Avenir Book" charset="0"/>
              </a:rPr>
              <a:t>Ressources</a:t>
            </a:r>
            <a:endParaRPr lang="fr-FR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016469" y="16080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1990726" y="2200276"/>
            <a:ext cx="7356984" cy="3784120"/>
          </a:xfrm>
          <a:prstGeom prst="roundRect">
            <a:avLst/>
          </a:prstGeom>
          <a:solidFill>
            <a:schemeClr val="tx1"/>
          </a:solidFill>
          <a:ln>
            <a:solidFill>
              <a:srgbClr val="F28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490" y="2869587"/>
            <a:ext cx="6766046" cy="258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7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Avenir Book" charset="0"/>
                <a:ea typeface="Avenir Book" charset="0"/>
                <a:cs typeface="Avenir Book" charset="0"/>
              </a:rPr>
              <a:t>Ressources</a:t>
            </a:r>
            <a:endParaRPr lang="fr-FR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016469" y="16080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1990726" y="2200276"/>
            <a:ext cx="7356984" cy="3784120"/>
          </a:xfrm>
          <a:prstGeom prst="roundRect">
            <a:avLst/>
          </a:prstGeom>
          <a:solidFill>
            <a:schemeClr val="tx1"/>
          </a:solidFill>
          <a:ln>
            <a:solidFill>
              <a:srgbClr val="F28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968" y="3450986"/>
            <a:ext cx="55245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72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Avenir Book" charset="0"/>
                <a:ea typeface="Avenir Book" charset="0"/>
                <a:cs typeface="Avenir Book" charset="0"/>
              </a:rPr>
              <a:t>Ressources</a:t>
            </a:r>
            <a:endParaRPr lang="fr-FR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016469" y="16080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4772025" y="1622424"/>
            <a:ext cx="5314950" cy="4943475"/>
          </a:xfrm>
          <a:prstGeom prst="roundRect">
            <a:avLst/>
          </a:prstGeom>
          <a:solidFill>
            <a:schemeClr val="tx1"/>
          </a:solidFill>
          <a:ln>
            <a:solidFill>
              <a:srgbClr val="F28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300" y="1823440"/>
            <a:ext cx="4216400" cy="458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8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Avenir Book" charset="0"/>
                <a:ea typeface="Avenir Book" charset="0"/>
                <a:cs typeface="Avenir Book" charset="0"/>
              </a:rPr>
              <a:t>Choix des solutions 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3016469" y="16080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96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Avenir Book" charset="0"/>
                <a:ea typeface="Avenir Book" charset="0"/>
                <a:cs typeface="Avenir Book" charset="0"/>
              </a:rPr>
              <a:t>Choix du lang</a:t>
            </a:r>
            <a:r>
              <a:rPr lang="fr-FR" dirty="0" smtClean="0">
                <a:latin typeface="Avenir Book" charset="0"/>
                <a:ea typeface="Avenir Book" charset="0"/>
                <a:cs typeface="Avenir Book" charset="0"/>
              </a:rPr>
              <a:t>age client</a:t>
            </a:r>
            <a:endParaRPr lang="fr-FR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016469" y="16080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844" y="2280669"/>
            <a:ext cx="1427538" cy="128478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003" y="2113437"/>
            <a:ext cx="1439331" cy="161924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213" y="2256312"/>
            <a:ext cx="1501521" cy="13335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4764" y="2305028"/>
            <a:ext cx="1097554" cy="1284784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388707" y="3636918"/>
            <a:ext cx="1812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mtClean="0"/>
              <a:t>Cordova </a:t>
            </a:r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5245605" y="3650691"/>
            <a:ext cx="1812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ReactJs JS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9347370" y="3679305"/>
            <a:ext cx="1812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Swift / Java 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038224" y="4246619"/>
            <a:ext cx="2695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Avenir Book" charset="0"/>
                <a:ea typeface="Avenir Book" charset="0"/>
                <a:cs typeface="Avenir Book" charset="0"/>
              </a:rPr>
              <a:t>Développement Rapide </a:t>
            </a:r>
            <a:endParaRPr lang="fr-FR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038224" y="4741067"/>
            <a:ext cx="2695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Faible </a:t>
            </a:r>
            <a:r>
              <a:rPr lang="fr-FR" dirty="0" smtClean="0">
                <a:latin typeface="Avenir Book" charset="0"/>
                <a:ea typeface="Avenir Book" charset="0"/>
                <a:cs typeface="Avenir Book" charset="0"/>
              </a:rPr>
              <a:t>performance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4804063" y="4217738"/>
            <a:ext cx="2695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Fort </a:t>
            </a:r>
            <a:r>
              <a:rPr lang="fr-FR" dirty="0" smtClean="0">
                <a:latin typeface="Avenir Book" charset="0"/>
                <a:ea typeface="Avenir Book" charset="0"/>
                <a:cs typeface="Avenir Book" charset="0"/>
              </a:rPr>
              <a:t>potentiel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804062" y="4669699"/>
            <a:ext cx="2695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Avenir Book" charset="0"/>
                <a:ea typeface="Avenir Book" charset="0"/>
                <a:cs typeface="Avenir Book" charset="0"/>
              </a:rPr>
              <a:t>Faible communauté</a:t>
            </a:r>
            <a:endParaRPr lang="fr-FR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905828" y="4246619"/>
            <a:ext cx="2695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Avenir Book" charset="0"/>
                <a:ea typeface="Avenir Book" charset="0"/>
                <a:cs typeface="Avenir Book" charset="0"/>
              </a:rPr>
              <a:t>Application performante</a:t>
            </a:r>
            <a:endParaRPr lang="fr-FR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8905828" y="4669699"/>
            <a:ext cx="2695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Avenir Book" charset="0"/>
                <a:ea typeface="Avenir Book" charset="0"/>
                <a:cs typeface="Avenir Book" charset="0"/>
              </a:rPr>
              <a:t>Forte communauté</a:t>
            </a:r>
            <a:endParaRPr lang="fr-FR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3058279" y="5956169"/>
            <a:ext cx="5847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rgbClr val="F28700"/>
                </a:solidFill>
                <a:latin typeface="Avenir Book" charset="0"/>
                <a:ea typeface="Avenir Book" charset="0"/>
                <a:cs typeface="Avenir Book" charset="0"/>
              </a:rPr>
              <a:t>Solution retenue : Swift </a:t>
            </a:r>
            <a:endParaRPr lang="fr-FR" sz="2400" dirty="0">
              <a:solidFill>
                <a:srgbClr val="F287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20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Avenir Book" charset="0"/>
                <a:ea typeface="Avenir Book" charset="0"/>
                <a:cs typeface="Avenir Book" charset="0"/>
              </a:rPr>
              <a:t>Base de données </a:t>
            </a:r>
            <a:endParaRPr lang="fr-FR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016469" y="16080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240" y="1438275"/>
            <a:ext cx="7880195" cy="40386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47650" y="2474858"/>
            <a:ext cx="508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Incontournable dans le développement mobile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247650" y="3104393"/>
            <a:ext cx="5086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Gratuit dans la configuration </a:t>
            </a:r>
          </a:p>
          <a:p>
            <a:r>
              <a:rPr lang="fr-FR" dirty="0" smtClean="0"/>
              <a:t>( &lt; 100 utilisateurs simultanés ) 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47650" y="4010927"/>
            <a:ext cx="508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Possibilité d’intégration </a:t>
            </a:r>
            <a:r>
              <a:rPr lang="fr-FR" dirty="0" smtClean="0"/>
              <a:t>dans une application web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211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me 9"/>
          <p:cNvGraphicFramePr/>
          <p:nvPr>
            <p:extLst>
              <p:ext uri="{D42A27DB-BD31-4B8C-83A1-F6EECF244321}">
                <p14:modId xmlns:p14="http://schemas.microsoft.com/office/powerpoint/2010/main" val="279117059"/>
              </p:ext>
            </p:extLst>
          </p:nvPr>
        </p:nvGraphicFramePr>
        <p:xfrm>
          <a:off x="238125" y="719666"/>
          <a:ext cx="11563350" cy="5824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16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Avenir Book" charset="0"/>
                <a:ea typeface="Avenir Book" charset="0"/>
                <a:cs typeface="Avenir Book" charset="0"/>
              </a:rPr>
              <a:t>Base de </a:t>
            </a:r>
            <a:r>
              <a:rPr lang="fr-FR" dirty="0" smtClean="0">
                <a:latin typeface="Avenir Book" charset="0"/>
                <a:ea typeface="Avenir Book" charset="0"/>
                <a:cs typeface="Avenir Book" charset="0"/>
              </a:rPr>
              <a:t>données </a:t>
            </a:r>
            <a:endParaRPr lang="fr-FR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016469" y="16080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4" name="Cylindre 3"/>
          <p:cNvSpPr/>
          <p:nvPr/>
        </p:nvSpPr>
        <p:spPr>
          <a:xfrm>
            <a:off x="2215865" y="2843213"/>
            <a:ext cx="1785938" cy="2800350"/>
          </a:xfrm>
          <a:prstGeom prst="can">
            <a:avLst/>
          </a:prstGeom>
          <a:solidFill>
            <a:srgbClr val="F28700"/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9086850" y="2328863"/>
            <a:ext cx="757238" cy="10287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9086850" y="3767138"/>
            <a:ext cx="757238" cy="10287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9086850" y="5205413"/>
            <a:ext cx="757238" cy="10287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9136855" y="2373576"/>
            <a:ext cx="678657" cy="955411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9126140" y="3805636"/>
            <a:ext cx="678657" cy="955411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9129714" y="5242057"/>
            <a:ext cx="678657" cy="955411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 vers la droite 10"/>
          <p:cNvSpPr/>
          <p:nvPr/>
        </p:nvSpPr>
        <p:spPr>
          <a:xfrm>
            <a:off x="4476750" y="2715549"/>
            <a:ext cx="647700" cy="271463"/>
          </a:xfrm>
          <a:prstGeom prst="rightArrow">
            <a:avLst/>
          </a:prstGeom>
          <a:solidFill>
            <a:srgbClr val="F28700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 vers la droite 13"/>
          <p:cNvSpPr/>
          <p:nvPr/>
        </p:nvSpPr>
        <p:spPr>
          <a:xfrm>
            <a:off x="4476750" y="4145756"/>
            <a:ext cx="647700" cy="271463"/>
          </a:xfrm>
          <a:prstGeom prst="rightArrow">
            <a:avLst/>
          </a:prstGeom>
          <a:solidFill>
            <a:srgbClr val="F28700"/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 vers la droite 14"/>
          <p:cNvSpPr/>
          <p:nvPr/>
        </p:nvSpPr>
        <p:spPr>
          <a:xfrm>
            <a:off x="4476750" y="5584030"/>
            <a:ext cx="647700" cy="271463"/>
          </a:xfrm>
          <a:prstGeom prst="rightArrow">
            <a:avLst/>
          </a:prstGeom>
          <a:solidFill>
            <a:srgbClr val="F28700"/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 vers la droite 15"/>
          <p:cNvSpPr/>
          <p:nvPr/>
        </p:nvSpPr>
        <p:spPr>
          <a:xfrm rot="10800000">
            <a:off x="7964203" y="4174332"/>
            <a:ext cx="647700" cy="271463"/>
          </a:xfrm>
          <a:prstGeom prst="rightArrow">
            <a:avLst/>
          </a:prstGeom>
          <a:solidFill>
            <a:srgbClr val="F28700"/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450" y="2587428"/>
            <a:ext cx="724347" cy="51157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449" y="4025702"/>
            <a:ext cx="724347" cy="51157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448" y="5496957"/>
            <a:ext cx="724347" cy="51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7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fr-FR" dirty="0" smtClean="0">
                <a:latin typeface="Avenir Book" charset="0"/>
                <a:ea typeface="Avenir Book" charset="0"/>
                <a:cs typeface="Avenir Book" charset="0"/>
              </a:rPr>
              <a:t>Outils de développement</a:t>
            </a:r>
            <a:endParaRPr lang="fr-FR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016469" y="16080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2578100"/>
            <a:ext cx="1508125" cy="150812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304" y="4359275"/>
            <a:ext cx="1336065" cy="133606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1" y="2909887"/>
            <a:ext cx="3361305" cy="844549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612774" y="3996293"/>
            <a:ext cx="2695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Avenir Book" charset="0"/>
                <a:ea typeface="Avenir Book" charset="0"/>
                <a:cs typeface="Avenir Book" charset="0"/>
              </a:rPr>
              <a:t>Xcode</a:t>
            </a:r>
            <a:endParaRPr lang="fr-FR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12774" y="4359275"/>
            <a:ext cx="2695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Environnement de développement intégré </a:t>
            </a:r>
            <a:endParaRPr lang="fr-FR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4527548" y="5695340"/>
            <a:ext cx="2695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Avenir Book" charset="0"/>
                <a:ea typeface="Avenir Book" charset="0"/>
                <a:cs typeface="Avenir Book" charset="0"/>
              </a:rPr>
              <a:t>GitHub</a:t>
            </a:r>
            <a:endParaRPr lang="fr-FR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4527548" y="6064672"/>
            <a:ext cx="2695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Versionning </a:t>
            </a:r>
            <a:endParaRPr lang="fr-FR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442324" y="3766229"/>
            <a:ext cx="2695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Avenir Book" charset="0"/>
                <a:ea typeface="Avenir Book" charset="0"/>
                <a:cs typeface="Avenir Book" charset="0"/>
              </a:rPr>
              <a:t>Draw.io</a:t>
            </a:r>
            <a:endParaRPr lang="fr-FR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8442324" y="4129211"/>
            <a:ext cx="2695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Modélisation </a:t>
            </a:r>
            <a:endParaRPr lang="fr-FR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6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Avenir Book" charset="0"/>
                <a:ea typeface="Avenir Book" charset="0"/>
                <a:cs typeface="Avenir Book" charset="0"/>
              </a:rPr>
              <a:t>QR Code</a:t>
            </a:r>
            <a:endParaRPr lang="fr-FR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016469" y="16080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469" y="2065867"/>
            <a:ext cx="1319742" cy="131974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913" y="4921648"/>
            <a:ext cx="1441450" cy="142891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797" y="2183343"/>
            <a:ext cx="1084791" cy="108479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324" y="2183342"/>
            <a:ext cx="1084791" cy="1084791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3252477" y="3478791"/>
            <a:ext cx="84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mtClean="0">
                <a:latin typeface="Avenir Book" charset="0"/>
                <a:ea typeface="Avenir Book" charset="0"/>
                <a:cs typeface="Avenir Book" charset="0"/>
              </a:rPr>
              <a:t>Model </a:t>
            </a:r>
            <a:endParaRPr lang="fr-FR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5477061" y="3340293"/>
            <a:ext cx="1043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mtClean="0">
                <a:latin typeface="Avenir Book" charset="0"/>
                <a:ea typeface="Avenir Book" charset="0"/>
                <a:cs typeface="Avenir Book" charset="0"/>
              </a:rPr>
              <a:t>Couleur 1 </a:t>
            </a:r>
            <a:endParaRPr lang="fr-FR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7515955" y="3340292"/>
            <a:ext cx="1043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Avenir Book" charset="0"/>
                <a:ea typeface="Avenir Book" charset="0"/>
                <a:cs typeface="Avenir Book" charset="0"/>
              </a:rPr>
              <a:t>Couleur 2 </a:t>
            </a:r>
            <a:endParaRPr lang="fr-FR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12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Avenir Book" charset="0"/>
                <a:ea typeface="Avenir Book" charset="0"/>
                <a:cs typeface="Avenir Book" charset="0"/>
              </a:rPr>
              <a:t>Langage de programmation</a:t>
            </a:r>
            <a:endParaRPr lang="fr-FR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016469" y="16080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8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Avenir Book" charset="0"/>
                <a:ea typeface="Avenir Book" charset="0"/>
                <a:cs typeface="Avenir Book" charset="0"/>
              </a:rPr>
              <a:t>L’environnement</a:t>
            </a:r>
            <a:endParaRPr lang="fr-FR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352550" y="2131523"/>
            <a:ext cx="566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Avenir Book" charset="0"/>
                <a:ea typeface="Avenir Book" charset="0"/>
                <a:cs typeface="Avenir Book" charset="0"/>
              </a:rPr>
              <a:t>Outlet Store est une société créée il a plus de 10 ans </a:t>
            </a:r>
            <a:endParaRPr lang="fr-FR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381125" y="2847485"/>
            <a:ext cx="291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Avenir Book" charset="0"/>
                <a:ea typeface="Avenir Book" charset="0"/>
                <a:cs typeface="Avenir Book" charset="0"/>
              </a:rPr>
              <a:t>Déploiement régional </a:t>
            </a:r>
            <a:endParaRPr lang="fr-FR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125" y="2952750"/>
            <a:ext cx="3851275" cy="335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Avenir Book" charset="0"/>
                <a:ea typeface="Avenir Book" charset="0"/>
                <a:cs typeface="Avenir Book" charset="0"/>
              </a:rPr>
              <a:t>Vente 2017 </a:t>
            </a:r>
            <a:endParaRPr lang="fr-FR" dirty="0"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6" name="Graphique 5"/>
          <p:cNvGraphicFramePr/>
          <p:nvPr>
            <p:extLst>
              <p:ext uri="{D42A27DB-BD31-4B8C-83A1-F6EECF244321}">
                <p14:modId xmlns:p14="http://schemas.microsoft.com/office/powerpoint/2010/main" val="412394600"/>
              </p:ext>
            </p:extLst>
          </p:nvPr>
        </p:nvGraphicFramePr>
        <p:xfrm>
          <a:off x="1831974" y="1952625"/>
          <a:ext cx="8150225" cy="4813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8" name="Connecteur droit avec flèche 7"/>
          <p:cNvCxnSpPr/>
          <p:nvPr/>
        </p:nvCxnSpPr>
        <p:spPr>
          <a:xfrm flipH="1">
            <a:off x="6019801" y="2333625"/>
            <a:ext cx="590549" cy="191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H="1">
            <a:off x="6896102" y="2695575"/>
            <a:ext cx="704848" cy="2143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Ellipse 18"/>
          <p:cNvSpPr/>
          <p:nvPr/>
        </p:nvSpPr>
        <p:spPr>
          <a:xfrm>
            <a:off x="2486026" y="5410200"/>
            <a:ext cx="723900" cy="952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5489576" y="5410200"/>
            <a:ext cx="723900" cy="952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21" name="Ellipse 20"/>
          <p:cNvSpPr/>
          <p:nvPr/>
        </p:nvSpPr>
        <p:spPr>
          <a:xfrm>
            <a:off x="6113466" y="5410200"/>
            <a:ext cx="723900" cy="952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49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Avenir Book" charset="0"/>
                <a:ea typeface="Avenir Book" charset="0"/>
                <a:cs typeface="Avenir Book" charset="0"/>
              </a:rPr>
              <a:t>L’environnement</a:t>
            </a:r>
            <a:endParaRPr lang="fr-FR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66825" y="3019422"/>
            <a:ext cx="2114550" cy="246697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94238" y="3019423"/>
            <a:ext cx="2114550" cy="246697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8121651" y="3019423"/>
            <a:ext cx="2114550" cy="246697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1833562" y="3110450"/>
            <a:ext cx="98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mtClean="0">
                <a:latin typeface="Avenir Book" charset="0"/>
                <a:ea typeface="Avenir Book" charset="0"/>
                <a:cs typeface="Avenir Book" charset="0"/>
              </a:rPr>
              <a:t>CAISSE</a:t>
            </a:r>
            <a:endParaRPr lang="fr-FR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5260975" y="3110450"/>
            <a:ext cx="98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Avenir Book" charset="0"/>
                <a:ea typeface="Avenir Book" charset="0"/>
                <a:cs typeface="Avenir Book" charset="0"/>
              </a:rPr>
              <a:t>RAYON</a:t>
            </a:r>
            <a:endParaRPr lang="fr-FR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688388" y="3110450"/>
            <a:ext cx="98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Avenir Book" charset="0"/>
                <a:ea typeface="Avenir Book" charset="0"/>
                <a:cs typeface="Avenir Book" charset="0"/>
              </a:rPr>
              <a:t>STOCK</a:t>
            </a:r>
            <a:endParaRPr lang="fr-FR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Triangle 6"/>
          <p:cNvSpPr/>
          <p:nvPr/>
        </p:nvSpPr>
        <p:spPr>
          <a:xfrm>
            <a:off x="1662112" y="3948109"/>
            <a:ext cx="342900" cy="304800"/>
          </a:xfrm>
          <a:prstGeom prst="triangle">
            <a:avLst/>
          </a:prstGeom>
          <a:solidFill>
            <a:srgbClr val="F28700"/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16"/>
          <p:cNvSpPr/>
          <p:nvPr/>
        </p:nvSpPr>
        <p:spPr>
          <a:xfrm>
            <a:off x="5999162" y="4088872"/>
            <a:ext cx="342900" cy="304800"/>
          </a:xfrm>
          <a:prstGeom prst="triangle">
            <a:avLst/>
          </a:prstGeom>
          <a:solidFill>
            <a:srgbClr val="F28700"/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17"/>
          <p:cNvSpPr/>
          <p:nvPr/>
        </p:nvSpPr>
        <p:spPr>
          <a:xfrm>
            <a:off x="2643187" y="4025889"/>
            <a:ext cx="342900" cy="304800"/>
          </a:xfrm>
          <a:prstGeom prst="triangle">
            <a:avLst/>
          </a:prstGeom>
          <a:solidFill>
            <a:srgbClr val="F28700"/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riangle 21"/>
          <p:cNvSpPr/>
          <p:nvPr/>
        </p:nvSpPr>
        <p:spPr>
          <a:xfrm>
            <a:off x="5260975" y="4092058"/>
            <a:ext cx="342900" cy="304800"/>
          </a:xfrm>
          <a:prstGeom prst="triangle">
            <a:avLst/>
          </a:prstGeom>
          <a:solidFill>
            <a:srgbClr val="F28700"/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22"/>
          <p:cNvSpPr/>
          <p:nvPr/>
        </p:nvSpPr>
        <p:spPr>
          <a:xfrm>
            <a:off x="5237162" y="4721236"/>
            <a:ext cx="342900" cy="304800"/>
          </a:xfrm>
          <a:prstGeom prst="triangle">
            <a:avLst/>
          </a:prstGeom>
          <a:solidFill>
            <a:srgbClr val="F28700"/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23"/>
          <p:cNvSpPr/>
          <p:nvPr/>
        </p:nvSpPr>
        <p:spPr>
          <a:xfrm>
            <a:off x="6022975" y="4721236"/>
            <a:ext cx="342900" cy="304800"/>
          </a:xfrm>
          <a:prstGeom prst="triangle">
            <a:avLst/>
          </a:prstGeom>
          <a:solidFill>
            <a:srgbClr val="F28700"/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24"/>
          <p:cNvSpPr/>
          <p:nvPr/>
        </p:nvSpPr>
        <p:spPr>
          <a:xfrm>
            <a:off x="9567862" y="4128538"/>
            <a:ext cx="342900" cy="304800"/>
          </a:xfrm>
          <a:prstGeom prst="triangle">
            <a:avLst/>
          </a:prstGeom>
          <a:solidFill>
            <a:srgbClr val="F28700"/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25"/>
          <p:cNvSpPr/>
          <p:nvPr/>
        </p:nvSpPr>
        <p:spPr>
          <a:xfrm>
            <a:off x="8774112" y="4544474"/>
            <a:ext cx="342900" cy="304800"/>
          </a:xfrm>
          <a:prstGeom prst="triangle">
            <a:avLst/>
          </a:prstGeom>
          <a:solidFill>
            <a:srgbClr val="F28700"/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793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Avenir Book" charset="0"/>
                <a:ea typeface="Avenir Book" charset="0"/>
                <a:cs typeface="Avenir Book" charset="0"/>
              </a:rPr>
              <a:t>Constat</a:t>
            </a:r>
            <a:endParaRPr lang="fr-FR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685801" y="2669627"/>
            <a:ext cx="10804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Avenir Book" charset="0"/>
                <a:ea typeface="Avenir Book" charset="0"/>
                <a:cs typeface="Avenir Book" charset="0"/>
              </a:rPr>
              <a:t>L’affluence de la clientèle n’est pas </a:t>
            </a:r>
            <a:r>
              <a:rPr lang="fr-FR" dirty="0" err="1" smtClean="0">
                <a:latin typeface="Avenir Book" charset="0"/>
                <a:ea typeface="Avenir Book" charset="0"/>
                <a:cs typeface="Avenir Book" charset="0"/>
              </a:rPr>
              <a:t>egal</a:t>
            </a:r>
            <a:r>
              <a:rPr lang="fr-FR" dirty="0" smtClean="0">
                <a:latin typeface="Avenir Book" charset="0"/>
                <a:ea typeface="Avenir Book" charset="0"/>
                <a:cs typeface="Avenir Book" charset="0"/>
              </a:rPr>
              <a:t> tout au long de l’année</a:t>
            </a:r>
            <a:endParaRPr lang="fr-FR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685800" y="3642719"/>
            <a:ext cx="10804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Avenir Book" charset="0"/>
                <a:ea typeface="Avenir Book" charset="0"/>
                <a:cs typeface="Avenir Book" charset="0"/>
              </a:rPr>
              <a:t>Les collaborateurs sont formés aux différentes taches </a:t>
            </a:r>
            <a:endParaRPr lang="fr-FR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685797" y="4509494"/>
            <a:ext cx="10804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Avenir Book" charset="0"/>
                <a:ea typeface="Avenir Book" charset="0"/>
                <a:cs typeface="Avenir Book" charset="0"/>
              </a:rPr>
              <a:t>Le manque de caisses enregistreuses lors de certaines </a:t>
            </a:r>
            <a:r>
              <a:rPr lang="fr-FR" dirty="0" err="1" smtClean="0">
                <a:latin typeface="Avenir Book" charset="0"/>
                <a:ea typeface="Avenir Book" charset="0"/>
                <a:cs typeface="Avenir Book" charset="0"/>
              </a:rPr>
              <a:t>periodes</a:t>
            </a:r>
            <a:r>
              <a:rPr lang="fr-FR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endParaRPr lang="fr-FR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85796" y="5393047"/>
            <a:ext cx="10804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Avenir Book" charset="0"/>
                <a:ea typeface="Avenir Book" charset="0"/>
                <a:cs typeface="Avenir Book" charset="0"/>
              </a:rPr>
              <a:t>Lors des </a:t>
            </a:r>
            <a:r>
              <a:rPr lang="fr-FR" dirty="0" err="1" smtClean="0">
                <a:latin typeface="Avenir Book" charset="0"/>
                <a:ea typeface="Avenir Book" charset="0"/>
                <a:cs typeface="Avenir Book" charset="0"/>
              </a:rPr>
              <a:t>periodes</a:t>
            </a:r>
            <a:r>
              <a:rPr lang="fr-FR" dirty="0" smtClean="0">
                <a:latin typeface="Avenir Book" charset="0"/>
                <a:ea typeface="Avenir Book" charset="0"/>
                <a:cs typeface="Avenir Book" charset="0"/>
              </a:rPr>
              <a:t> d’inventaires le nombre de scanner limité ralenti </a:t>
            </a:r>
            <a:r>
              <a:rPr lang="fr-FR" dirty="0" err="1" smtClean="0">
                <a:latin typeface="Avenir Book" charset="0"/>
                <a:ea typeface="Avenir Book" charset="0"/>
                <a:cs typeface="Avenir Book" charset="0"/>
              </a:rPr>
              <a:t>considerablement</a:t>
            </a:r>
            <a:r>
              <a:rPr lang="fr-FR" dirty="0" smtClean="0">
                <a:latin typeface="Avenir Book" charset="0"/>
                <a:ea typeface="Avenir Book" charset="0"/>
                <a:cs typeface="Avenir Book" charset="0"/>
              </a:rPr>
              <a:t> la tache </a:t>
            </a:r>
            <a:endParaRPr lang="fr-FR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60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venir Book" charset="0"/>
                <a:ea typeface="Avenir Book" charset="0"/>
                <a:cs typeface="Avenir Book" charset="0"/>
              </a:rPr>
              <a:t>Problematique</a:t>
            </a:r>
            <a:endParaRPr lang="fr-FR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58770" y="3501302"/>
            <a:ext cx="10804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latin typeface="Avenir Book" charset="0"/>
                <a:ea typeface="Avenir Book" charset="0"/>
                <a:cs typeface="Avenir Book" charset="0"/>
              </a:rPr>
              <a:t>Peut on optimiser la gestion du personnel a l’aide </a:t>
            </a:r>
            <a:r>
              <a:rPr lang="fr-FR" sz="2400" smtClean="0">
                <a:latin typeface="Avenir Book" charset="0"/>
                <a:ea typeface="Avenir Book" charset="0"/>
                <a:cs typeface="Avenir Book" charset="0"/>
              </a:rPr>
              <a:t>d’une application mobile ? </a:t>
            </a:r>
            <a:endParaRPr lang="fr-FR" sz="24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14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Avenir Book" charset="0"/>
                <a:ea typeface="Avenir Book" charset="0"/>
                <a:cs typeface="Avenir Book" charset="0"/>
              </a:rPr>
              <a:t>Besoins</a:t>
            </a:r>
            <a:endParaRPr lang="fr-FR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685800" y="2688677"/>
            <a:ext cx="10804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Avenir Book" charset="0"/>
                <a:ea typeface="Avenir Book" charset="0"/>
                <a:cs typeface="Avenir Book" charset="0"/>
              </a:rPr>
              <a:t>Une application iOS permettant de palier le manque de personnel en caisse lors des fortes </a:t>
            </a:r>
            <a:r>
              <a:rPr lang="fr-FR" dirty="0" err="1" smtClean="0">
                <a:latin typeface="Avenir Book" charset="0"/>
                <a:ea typeface="Avenir Book" charset="0"/>
                <a:cs typeface="Avenir Book" charset="0"/>
              </a:rPr>
              <a:t>periodes</a:t>
            </a:r>
            <a:r>
              <a:rPr lang="fr-FR" dirty="0" smtClean="0">
                <a:latin typeface="Avenir Book" charset="0"/>
                <a:ea typeface="Avenir Book" charset="0"/>
                <a:cs typeface="Avenir Book" charset="0"/>
              </a:rPr>
              <a:t> d’affluence </a:t>
            </a:r>
            <a:endParaRPr lang="fr-FR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685799" y="3634652"/>
            <a:ext cx="10804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Avenir Book" charset="0"/>
                <a:ea typeface="Avenir Book" charset="0"/>
                <a:cs typeface="Avenir Book" charset="0"/>
              </a:rPr>
              <a:t>Optimiser le temps nécessaire aux inventaires mensuels </a:t>
            </a:r>
            <a:endParaRPr lang="fr-FR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76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Avenir Book" charset="0"/>
                <a:ea typeface="Avenir Book" charset="0"/>
                <a:cs typeface="Avenir Book" charset="0"/>
              </a:rPr>
              <a:t>Contrainte de l’application</a:t>
            </a:r>
            <a:endParaRPr lang="fr-FR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016469" y="16080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685801" y="2669627"/>
            <a:ext cx="108046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venir Book" charset="0"/>
                <a:ea typeface="Avenir Book" charset="0"/>
                <a:cs typeface="Avenir Book" charset="0"/>
              </a:rPr>
              <a:t>Les principales contraintes de l’application sont </a:t>
            </a:r>
            <a:r>
              <a:rPr lang="fr-FR" dirty="0" smtClean="0">
                <a:latin typeface="Avenir Book" charset="0"/>
                <a:ea typeface="Avenir Book" charset="0"/>
                <a:cs typeface="Avenir Book" charset="0"/>
              </a:rPr>
              <a:t>liées a la mise en place d’un lecteur de code barre au sein de l’application. </a:t>
            </a:r>
            <a:endParaRPr lang="fr-FR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fr-FR" dirty="0">
                <a:latin typeface="Avenir Book" charset="0"/>
                <a:ea typeface="Avenir Book" charset="0"/>
                <a:cs typeface="Avenir Book" charset="0"/>
              </a:rPr>
              <a:t>Afin de limiter notre domaine d’application, nous avons mis en forme un cahier des charges </a:t>
            </a:r>
            <a:r>
              <a:rPr lang="fr-FR" dirty="0" smtClean="0">
                <a:latin typeface="Avenir Book" charset="0"/>
                <a:ea typeface="Avenir Book" charset="0"/>
                <a:cs typeface="Avenir Book" charset="0"/>
              </a:rPr>
              <a:t>auprès </a:t>
            </a:r>
            <a:r>
              <a:rPr lang="fr-FR" dirty="0">
                <a:latin typeface="Avenir Book" charset="0"/>
                <a:ea typeface="Avenir Book" charset="0"/>
                <a:cs typeface="Avenir Book" charset="0"/>
              </a:rPr>
              <a:t>des </a:t>
            </a:r>
            <a:r>
              <a:rPr lang="fr-FR" dirty="0" smtClean="0">
                <a:latin typeface="Avenir Book" charset="0"/>
                <a:ea typeface="Avenir Book" charset="0"/>
                <a:cs typeface="Avenir Book" charset="0"/>
              </a:rPr>
              <a:t>différents </a:t>
            </a:r>
            <a:r>
              <a:rPr lang="fr-FR" dirty="0">
                <a:latin typeface="Avenir Book" charset="0"/>
                <a:ea typeface="Avenir Book" charset="0"/>
                <a:cs typeface="Avenir Book" charset="0"/>
              </a:rPr>
              <a:t>acteurs en relation avec le projet.</a:t>
            </a:r>
            <a:br>
              <a:rPr lang="fr-FR" dirty="0">
                <a:latin typeface="Avenir Book" charset="0"/>
                <a:ea typeface="Avenir Book" charset="0"/>
                <a:cs typeface="Avenir Book" charset="0"/>
              </a:rPr>
            </a:br>
            <a:r>
              <a:rPr lang="fr-FR" dirty="0">
                <a:latin typeface="Avenir Book" charset="0"/>
                <a:ea typeface="Avenir Book" charset="0"/>
                <a:cs typeface="Avenir Book" charset="0"/>
              </a:rPr>
              <a:t>Ce cahier des charges devra </a:t>
            </a:r>
            <a:r>
              <a:rPr lang="fr-FR" dirty="0" smtClean="0">
                <a:latin typeface="Avenir Book" charset="0"/>
                <a:ea typeface="Avenir Book" charset="0"/>
                <a:cs typeface="Avenir Book" charset="0"/>
              </a:rPr>
              <a:t>être </a:t>
            </a:r>
            <a:r>
              <a:rPr lang="fr-FR" dirty="0">
                <a:latin typeface="Avenir Book" charset="0"/>
                <a:ea typeface="Avenir Book" charset="0"/>
                <a:cs typeface="Avenir Book" charset="0"/>
              </a:rPr>
              <a:t>le plus complet possible et permettra une meilleure analyse au niveau de la phase de conception de l’application. </a:t>
            </a:r>
          </a:p>
          <a:p>
            <a:endParaRPr lang="fr-FR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58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éleste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1694</TotalTime>
  <Words>380</Words>
  <Application>Microsoft Macintosh PowerPoint</Application>
  <PresentationFormat>Grand écran</PresentationFormat>
  <Paragraphs>104</Paragraphs>
  <Slides>23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9" baseType="lpstr">
      <vt:lpstr>Avenir Book</vt:lpstr>
      <vt:lpstr>Avenir Heavy Oblique</vt:lpstr>
      <vt:lpstr>Calibri</vt:lpstr>
      <vt:lpstr>Calibri Light</vt:lpstr>
      <vt:lpstr>Arial</vt:lpstr>
      <vt:lpstr>Céleste</vt:lpstr>
      <vt:lpstr>Gest-ios</vt:lpstr>
      <vt:lpstr>Présentation PowerPoint</vt:lpstr>
      <vt:lpstr>L’environnement</vt:lpstr>
      <vt:lpstr>Vente 2017 </vt:lpstr>
      <vt:lpstr>L’environnement</vt:lpstr>
      <vt:lpstr>Constat</vt:lpstr>
      <vt:lpstr>Problematique</vt:lpstr>
      <vt:lpstr>Besoins</vt:lpstr>
      <vt:lpstr>Contrainte de l’application</vt:lpstr>
      <vt:lpstr>Analyse méthodologique</vt:lpstr>
      <vt:lpstr>Analyse méthodologique</vt:lpstr>
      <vt:lpstr>Structuration du projet </vt:lpstr>
      <vt:lpstr>Ressources</vt:lpstr>
      <vt:lpstr>Ressources</vt:lpstr>
      <vt:lpstr>Ressources</vt:lpstr>
      <vt:lpstr>Ressources</vt:lpstr>
      <vt:lpstr>Choix des solutions </vt:lpstr>
      <vt:lpstr>Choix du langage client</vt:lpstr>
      <vt:lpstr>Base de données </vt:lpstr>
      <vt:lpstr>Base de données </vt:lpstr>
      <vt:lpstr>Outils de développement</vt:lpstr>
      <vt:lpstr>QR Code</vt:lpstr>
      <vt:lpstr>Langage de programmation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Gest-ios</dc:title>
  <dc:creator>Utilisateur de Microsoft Office</dc:creator>
  <cp:lastModifiedBy>Utilisateur de Microsoft Office</cp:lastModifiedBy>
  <cp:revision>30</cp:revision>
  <dcterms:created xsi:type="dcterms:W3CDTF">2017-11-27T21:08:21Z</dcterms:created>
  <dcterms:modified xsi:type="dcterms:W3CDTF">2017-12-11T09:08:14Z</dcterms:modified>
</cp:coreProperties>
</file>